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  <p:sldMasterId id="2147483653" r:id="rId2"/>
    <p:sldMasterId id="2147483658" r:id="rId3"/>
  </p:sldMasterIdLst>
  <p:notesMasterIdLst>
    <p:notesMasterId r:id="rId14"/>
  </p:notesMasterIdLst>
  <p:sldIdLst>
    <p:sldId id="256" r:id="rId4"/>
    <p:sldId id="276" r:id="rId5"/>
    <p:sldId id="266" r:id="rId6"/>
    <p:sldId id="274" r:id="rId7"/>
    <p:sldId id="264" r:id="rId8"/>
    <p:sldId id="277" r:id="rId9"/>
    <p:sldId id="278" r:id="rId10"/>
    <p:sldId id="280" r:id="rId11"/>
    <p:sldId id="281" r:id="rId12"/>
    <p:sldId id="269" r:id="rId13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C0E6"/>
    <a:srgbClr val="448DCC"/>
    <a:srgbClr val="418DCB"/>
    <a:srgbClr val="B9CD33"/>
    <a:srgbClr val="666666"/>
    <a:srgbClr val="A3ABD7"/>
    <a:srgbClr val="9DD6E3"/>
    <a:srgbClr val="003266"/>
    <a:srgbClr val="E7EAEC"/>
    <a:srgbClr val="F4F4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30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B69606B-974B-ECFF-F94B-89C09FC809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BCD879B-4253-5187-D15D-67B124949C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89867F-3C7E-F242-A25B-AB3450C13A87}" type="datetimeFigureOut">
              <a:rPr lang="de-DE"/>
              <a:pPr>
                <a:defRPr/>
              </a:pPr>
              <a:t>05.09.2025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7E7F3FEE-A8B3-78A4-73E2-478191A844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7EE25EEB-0DBB-9306-2957-84093A23C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5DE391-AA96-0BE3-A443-1C2D472C14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603A9F-5A5A-C79D-2886-023D9FCB47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E760A9-2E57-2341-8BC5-E61AA4655A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| ohne Bild, wir bewe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5D94A7C-DF40-6AC3-3B5E-BF25B156EF00}"/>
              </a:ext>
            </a:extLst>
          </p:cNvPr>
          <p:cNvSpPr/>
          <p:nvPr userDrawn="1"/>
        </p:nvSpPr>
        <p:spPr>
          <a:xfrm>
            <a:off x="446088" y="4294188"/>
            <a:ext cx="11758612" cy="1525587"/>
          </a:xfrm>
          <a:prstGeom prst="rect">
            <a:avLst/>
          </a:prstGeom>
          <a:solidFill>
            <a:srgbClr val="0032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Grafik 2" descr="Ein Bild, das Screenshot, Text, Logo, Grafiken enthält.&#10;&#10;Automatisch generierte Beschreibung">
            <a:extLst>
              <a:ext uri="{FF2B5EF4-FFF2-40B4-BE49-F238E27FC236}">
                <a16:creationId xmlns:a16="http://schemas.microsoft.com/office/drawing/2014/main" id="{A766E609-6833-2365-FAD8-65CB413167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44"/>
          <a:stretch>
            <a:fillRect/>
          </a:stretch>
        </p:blipFill>
        <p:spPr bwMode="auto">
          <a:xfrm>
            <a:off x="0" y="4419600"/>
            <a:ext cx="1219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3">
            <a:extLst>
              <a:ext uri="{FF2B5EF4-FFF2-40B4-BE49-F238E27FC236}">
                <a16:creationId xmlns:a16="http://schemas.microsoft.com/office/drawing/2014/main" id="{12B6645D-8200-E7A8-5474-FF355F682C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 t="287" b="287"/>
          <a:stretch/>
        </p:blipFill>
        <p:spPr bwMode="auto">
          <a:xfrm>
            <a:off x="392590" y="5812438"/>
            <a:ext cx="4024174" cy="74233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7" name="Grafik 4" descr="Ein Bild, das Schrift, Grafiken, Text, Screenshot enthält.&#10;&#10;Automatisch generierte Beschreibung">
            <a:extLst>
              <a:ext uri="{FF2B5EF4-FFF2-40B4-BE49-F238E27FC236}">
                <a16:creationId xmlns:a16="http://schemas.microsoft.com/office/drawing/2014/main" id="{41D7DC5E-E364-E548-42EF-D79D629098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4622800"/>
            <a:ext cx="2286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2744" y="1014984"/>
            <a:ext cx="9144000" cy="1527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5700"/>
              </a:lnSpc>
              <a:defRPr sz="5400" b="0" i="0" spc="-10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72744" y="2658140"/>
            <a:ext cx="9144000" cy="141094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5000"/>
              </a:lnSpc>
              <a:spcBef>
                <a:spcPts val="0"/>
              </a:spcBef>
              <a:buNone/>
              <a:defRPr sz="4300" b="0" i="0" spc="-30" baseline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8070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_dr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589905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179848" y="1813213"/>
            <a:ext cx="3552807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8196248" y="2499701"/>
            <a:ext cx="3552840" cy="49769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spc="-50" baseline="0">
                <a:solidFill>
                  <a:srgbClr val="003266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6"/>
          </p:nvPr>
        </p:nvSpPr>
        <p:spPr>
          <a:xfrm>
            <a:off x="4332288" y="1813213"/>
            <a:ext cx="3415560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332288" y="2500313"/>
            <a:ext cx="3415560" cy="170497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sz="half" idx="21"/>
          </p:nvPr>
        </p:nvSpPr>
        <p:spPr>
          <a:xfrm>
            <a:off x="442912" y="1816371"/>
            <a:ext cx="3415559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42912" y="2503471"/>
            <a:ext cx="3415559" cy="170497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8179848" y="3141663"/>
            <a:ext cx="3569240" cy="170497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90DC0B1-D090-B7D5-D4FD-73052A1E7721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07E72C4-621D-675E-AB84-599E8D3F044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A73BA6A8-0B83-DF48-AFBC-D23CCDB8DC1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E34DA61E-4F14-950B-6042-43D3F5542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383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ild_links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589905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179848" y="1813213"/>
            <a:ext cx="3552807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8196248" y="2499701"/>
            <a:ext cx="3552840" cy="49769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spc="-50" baseline="0">
                <a:solidFill>
                  <a:srgbClr val="003266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20"/>
          </p:nvPr>
        </p:nvSpPr>
        <p:spPr>
          <a:xfrm>
            <a:off x="0" y="1417834"/>
            <a:ext cx="7962472" cy="4583366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8148638" y="3141663"/>
            <a:ext cx="3600450" cy="170497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5B10A00-D7FE-EC8F-C518-EAC1636C51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A327E14-FA7E-B2E7-0117-884421FF79E9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737816E4-C282-9E46-8AB7-D5B30C404B2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5A821446-90C7-53EB-6ADE-3A84DCE2B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2938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ild_rechts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589905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6344" y="1813213"/>
            <a:ext cx="3552807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20"/>
          </p:nvPr>
        </p:nvSpPr>
        <p:spPr>
          <a:xfrm>
            <a:off x="4229528" y="1417834"/>
            <a:ext cx="7962472" cy="427970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42913" y="2500420"/>
            <a:ext cx="3600450" cy="170497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92231C-E110-6B1F-77AA-00C04C3317ED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2EBA8E8-6553-D0C9-B8BB-82E7E9318A2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4E925CBF-22D1-684E-8538-F7324D0F4F6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EE81ED8E-4BC7-8E03-C887-CD214DF0D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440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589905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6343" y="1333153"/>
            <a:ext cx="7736935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92231C-E110-6B1F-77AA-00C04C3317ED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2EBA8E8-6553-D0C9-B8BB-82E7E9318A2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4E925CBF-22D1-684E-8538-F7324D0F4F6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Tabellenplatzhalter 6">
            <a:extLst>
              <a:ext uri="{FF2B5EF4-FFF2-40B4-BE49-F238E27FC236}">
                <a16:creationId xmlns:a16="http://schemas.microsoft.com/office/drawing/2014/main" id="{3B299316-CD2C-E0BB-8AF9-EA61AC18097C}"/>
              </a:ext>
            </a:extLst>
          </p:cNvPr>
          <p:cNvSpPr>
            <a:spLocks noGrp="1"/>
          </p:cNvSpPr>
          <p:nvPr>
            <p:ph type="tbl" sz="quarter" idx="24"/>
          </p:nvPr>
        </p:nvSpPr>
        <p:spPr>
          <a:xfrm>
            <a:off x="466343" y="2651760"/>
            <a:ext cx="11184320" cy="309340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673F3F25-BB53-E6F4-8820-6D7508AD8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623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589905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92231C-E110-6B1F-77AA-00C04C3317ED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2EBA8E8-6553-D0C9-B8BB-82E7E9318A2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4E925CBF-22D1-684E-8538-F7324D0F4F6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iagrammplatzhalter 7">
            <a:extLst>
              <a:ext uri="{FF2B5EF4-FFF2-40B4-BE49-F238E27FC236}">
                <a16:creationId xmlns:a16="http://schemas.microsoft.com/office/drawing/2014/main" id="{537AA60D-F589-13EC-07F1-CEE3D28E0BA3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442913" y="1584961"/>
            <a:ext cx="11307127" cy="422148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F6EDAB-7848-011E-4FF5-A6D846064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8896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ild_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2F63830-6593-83FB-2F70-4016719B7F92}"/>
              </a:ext>
            </a:extLst>
          </p:cNvPr>
          <p:cNvSpPr/>
          <p:nvPr userDrawn="1"/>
        </p:nvSpPr>
        <p:spPr>
          <a:xfrm>
            <a:off x="8710613" y="-77788"/>
            <a:ext cx="3481387" cy="365126"/>
          </a:xfrm>
          <a:prstGeom prst="rect">
            <a:avLst/>
          </a:prstGeom>
          <a:solidFill>
            <a:srgbClr val="418D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418DCB"/>
              </a:solidFill>
              <a:highlight>
                <a:srgbClr val="418DCB"/>
              </a:highlight>
            </a:endParaRPr>
          </a:p>
        </p:txBody>
      </p:sp>
      <p:pic>
        <p:nvPicPr>
          <p:cNvPr id="3" name="Grafik 4">
            <a:extLst>
              <a:ext uri="{FF2B5EF4-FFF2-40B4-BE49-F238E27FC236}">
                <a16:creationId xmlns:a16="http://schemas.microsoft.com/office/drawing/2014/main" id="{C95CF999-6679-F3B7-CBA5-972CBA469A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238" y="5907088"/>
            <a:ext cx="89058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Bildplatzhalter 6"/>
          <p:cNvSpPr>
            <a:spLocks noGrp="1"/>
          </p:cNvSpPr>
          <p:nvPr>
            <p:ph type="pic" sz="quarter" idx="11"/>
          </p:nvPr>
        </p:nvSpPr>
        <p:spPr>
          <a:xfrm>
            <a:off x="-30821" y="-82192"/>
            <a:ext cx="12239250" cy="6381681"/>
          </a:xfrm>
          <a:custGeom>
            <a:avLst/>
            <a:gdLst>
              <a:gd name="connsiteX0" fmla="*/ 0 w 7129463"/>
              <a:gd name="connsiteY0" fmla="*/ 0 h 5144494"/>
              <a:gd name="connsiteX1" fmla="*/ 7129463 w 7129463"/>
              <a:gd name="connsiteY1" fmla="*/ 0 h 5144494"/>
              <a:gd name="connsiteX2" fmla="*/ 7129463 w 7129463"/>
              <a:gd name="connsiteY2" fmla="*/ 5144494 h 5144494"/>
              <a:gd name="connsiteX3" fmla="*/ 0 w 7129463"/>
              <a:gd name="connsiteY3" fmla="*/ 5144494 h 5144494"/>
              <a:gd name="connsiteX4" fmla="*/ 0 w 7129463"/>
              <a:gd name="connsiteY4" fmla="*/ 0 h 5144494"/>
              <a:gd name="connsiteX0" fmla="*/ 13003 w 7142466"/>
              <a:gd name="connsiteY0" fmla="*/ 0 h 5144494"/>
              <a:gd name="connsiteX1" fmla="*/ 7142466 w 7142466"/>
              <a:gd name="connsiteY1" fmla="*/ 0 h 5144494"/>
              <a:gd name="connsiteX2" fmla="*/ 7142466 w 7142466"/>
              <a:gd name="connsiteY2" fmla="*/ 5144494 h 5144494"/>
              <a:gd name="connsiteX3" fmla="*/ 13003 w 7142466"/>
              <a:gd name="connsiteY3" fmla="*/ 5144494 h 5144494"/>
              <a:gd name="connsiteX4" fmla="*/ 0 w 7142466"/>
              <a:gd name="connsiteY4" fmla="*/ 4696719 h 5144494"/>
              <a:gd name="connsiteX5" fmla="*/ 13003 w 7142466"/>
              <a:gd name="connsiteY5" fmla="*/ 0 h 5144494"/>
              <a:gd name="connsiteX0" fmla="*/ 13003 w 7142466"/>
              <a:gd name="connsiteY0" fmla="*/ 0 h 5154768"/>
              <a:gd name="connsiteX1" fmla="*/ 7142466 w 7142466"/>
              <a:gd name="connsiteY1" fmla="*/ 0 h 5154768"/>
              <a:gd name="connsiteX2" fmla="*/ 7142466 w 7142466"/>
              <a:gd name="connsiteY2" fmla="*/ 5144494 h 5154768"/>
              <a:gd name="connsiteX3" fmla="*/ 578082 w 7142466"/>
              <a:gd name="connsiteY3" fmla="*/ 5154768 h 5154768"/>
              <a:gd name="connsiteX4" fmla="*/ 0 w 7142466"/>
              <a:gd name="connsiteY4" fmla="*/ 4696719 h 5154768"/>
              <a:gd name="connsiteX5" fmla="*/ 13003 w 7142466"/>
              <a:gd name="connsiteY5" fmla="*/ 0 h 5154768"/>
              <a:gd name="connsiteX0" fmla="*/ 2729 w 7132192"/>
              <a:gd name="connsiteY0" fmla="*/ 0 h 5154768"/>
              <a:gd name="connsiteX1" fmla="*/ 7132192 w 7132192"/>
              <a:gd name="connsiteY1" fmla="*/ 0 h 5154768"/>
              <a:gd name="connsiteX2" fmla="*/ 7132192 w 7132192"/>
              <a:gd name="connsiteY2" fmla="*/ 5144494 h 5154768"/>
              <a:gd name="connsiteX3" fmla="*/ 567808 w 7132192"/>
              <a:gd name="connsiteY3" fmla="*/ 5154768 h 5154768"/>
              <a:gd name="connsiteX4" fmla="*/ 0 w 7132192"/>
              <a:gd name="connsiteY4" fmla="*/ 5128234 h 5154768"/>
              <a:gd name="connsiteX5" fmla="*/ 2729 w 7132192"/>
              <a:gd name="connsiteY5" fmla="*/ 0 h 5154768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67808 w 7132192"/>
              <a:gd name="connsiteY3" fmla="*/ 5144494 h 5144494"/>
              <a:gd name="connsiteX4" fmla="*/ 0 w 7132192"/>
              <a:gd name="connsiteY4" fmla="*/ 5128234 h 5144494"/>
              <a:gd name="connsiteX5" fmla="*/ 2729 w 7132192"/>
              <a:gd name="connsiteY5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67808 w 7132192"/>
              <a:gd name="connsiteY3" fmla="*/ 5144494 h 5144494"/>
              <a:gd name="connsiteX4" fmla="*/ 565079 w 7132192"/>
              <a:gd name="connsiteY4" fmla="*/ 5138508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67808 w 7132192"/>
              <a:gd name="connsiteY3" fmla="*/ 5144494 h 5144494"/>
              <a:gd name="connsiteX4" fmla="*/ 554805 w 7132192"/>
              <a:gd name="connsiteY4" fmla="*/ 4706993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47260 w 7132192"/>
              <a:gd name="connsiteY3" fmla="*/ 4004063 h 5144494"/>
              <a:gd name="connsiteX4" fmla="*/ 554805 w 7132192"/>
              <a:gd name="connsiteY4" fmla="*/ 4706993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47260 w 7132192"/>
              <a:gd name="connsiteY3" fmla="*/ 4004063 h 5144494"/>
              <a:gd name="connsiteX4" fmla="*/ 554805 w 7132192"/>
              <a:gd name="connsiteY4" fmla="*/ 5128234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47260 w 7132192"/>
              <a:gd name="connsiteY3" fmla="*/ 4004063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21918 w 7132192"/>
              <a:gd name="connsiteY2" fmla="*/ 4024611 h 5138508"/>
              <a:gd name="connsiteX3" fmla="*/ 557534 w 7132192"/>
              <a:gd name="connsiteY3" fmla="*/ 4024611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21918 w 7132192"/>
              <a:gd name="connsiteY2" fmla="*/ 4024611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11644 w 7132192"/>
              <a:gd name="connsiteY2" fmla="*/ 4004063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11644 w 7132192"/>
              <a:gd name="connsiteY2" fmla="*/ 4004063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10274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20548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13003 w 7132192"/>
              <a:gd name="connsiteY0" fmla="*/ 0 h 5138508"/>
              <a:gd name="connsiteX1" fmla="*/ 7132192 w 7132192"/>
              <a:gd name="connsiteY1" fmla="*/ 20548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13003 w 7132192"/>
              <a:gd name="connsiteY6" fmla="*/ 0 h 5138508"/>
              <a:gd name="connsiteX0" fmla="*/ 13003 w 8724687"/>
              <a:gd name="connsiteY0" fmla="*/ 10274 h 5148782"/>
              <a:gd name="connsiteX1" fmla="*/ 8724687 w 8724687"/>
              <a:gd name="connsiteY1" fmla="*/ 0 h 5148782"/>
              <a:gd name="connsiteX2" fmla="*/ 7111644 w 8724687"/>
              <a:gd name="connsiteY2" fmla="*/ 4024611 h 5148782"/>
              <a:gd name="connsiteX3" fmla="*/ 536985 w 8724687"/>
              <a:gd name="connsiteY3" fmla="*/ 4024610 h 5148782"/>
              <a:gd name="connsiteX4" fmla="*/ 544531 w 8724687"/>
              <a:gd name="connsiteY4" fmla="*/ 5148782 h 5148782"/>
              <a:gd name="connsiteX5" fmla="*/ 0 w 8724687"/>
              <a:gd name="connsiteY5" fmla="*/ 5138508 h 5148782"/>
              <a:gd name="connsiteX6" fmla="*/ 13003 w 8724687"/>
              <a:gd name="connsiteY6" fmla="*/ 10274 h 5148782"/>
              <a:gd name="connsiteX0" fmla="*/ 13003 w 8724687"/>
              <a:gd name="connsiteY0" fmla="*/ 10274 h 5148782"/>
              <a:gd name="connsiteX1" fmla="*/ 8724687 w 8724687"/>
              <a:gd name="connsiteY1" fmla="*/ 0 h 5148782"/>
              <a:gd name="connsiteX2" fmla="*/ 8663041 w 8724687"/>
              <a:gd name="connsiteY2" fmla="*/ 2884180 h 5148782"/>
              <a:gd name="connsiteX3" fmla="*/ 536985 w 8724687"/>
              <a:gd name="connsiteY3" fmla="*/ 4024610 h 5148782"/>
              <a:gd name="connsiteX4" fmla="*/ 544531 w 8724687"/>
              <a:gd name="connsiteY4" fmla="*/ 5148782 h 5148782"/>
              <a:gd name="connsiteX5" fmla="*/ 0 w 8724687"/>
              <a:gd name="connsiteY5" fmla="*/ 5138508 h 5148782"/>
              <a:gd name="connsiteX6" fmla="*/ 13003 w 8724687"/>
              <a:gd name="connsiteY6" fmla="*/ 10274 h 5148782"/>
              <a:gd name="connsiteX0" fmla="*/ 13003 w 8724687"/>
              <a:gd name="connsiteY0" fmla="*/ 10274 h 5148782"/>
              <a:gd name="connsiteX1" fmla="*/ 8724687 w 8724687"/>
              <a:gd name="connsiteY1" fmla="*/ 0 h 5148782"/>
              <a:gd name="connsiteX2" fmla="*/ 8663041 w 8724687"/>
              <a:gd name="connsiteY2" fmla="*/ 2884180 h 5148782"/>
              <a:gd name="connsiteX3" fmla="*/ 536985 w 8724687"/>
              <a:gd name="connsiteY3" fmla="*/ 4024610 h 5148782"/>
              <a:gd name="connsiteX4" fmla="*/ 544531 w 8724687"/>
              <a:gd name="connsiteY4" fmla="*/ 5148782 h 5148782"/>
              <a:gd name="connsiteX5" fmla="*/ 0 w 8724687"/>
              <a:gd name="connsiteY5" fmla="*/ 5138508 h 5148782"/>
              <a:gd name="connsiteX6" fmla="*/ 13003 w 8724687"/>
              <a:gd name="connsiteY6" fmla="*/ 10274 h 5148782"/>
              <a:gd name="connsiteX0" fmla="*/ 13003 w 8868524"/>
              <a:gd name="connsiteY0" fmla="*/ 10274 h 5148782"/>
              <a:gd name="connsiteX1" fmla="*/ 8724687 w 8868524"/>
              <a:gd name="connsiteY1" fmla="*/ 0 h 5148782"/>
              <a:gd name="connsiteX2" fmla="*/ 8868524 w 8868524"/>
              <a:gd name="connsiteY2" fmla="*/ 2308827 h 5148782"/>
              <a:gd name="connsiteX3" fmla="*/ 536985 w 8868524"/>
              <a:gd name="connsiteY3" fmla="*/ 4024610 h 5148782"/>
              <a:gd name="connsiteX4" fmla="*/ 544531 w 8868524"/>
              <a:gd name="connsiteY4" fmla="*/ 5148782 h 5148782"/>
              <a:gd name="connsiteX5" fmla="*/ 0 w 8868524"/>
              <a:gd name="connsiteY5" fmla="*/ 5138508 h 5148782"/>
              <a:gd name="connsiteX6" fmla="*/ 13003 w 8868524"/>
              <a:gd name="connsiteY6" fmla="*/ 10274 h 5148782"/>
              <a:gd name="connsiteX0" fmla="*/ 13003 w 8745234"/>
              <a:gd name="connsiteY0" fmla="*/ 10274 h 5148782"/>
              <a:gd name="connsiteX1" fmla="*/ 8724687 w 8745234"/>
              <a:gd name="connsiteY1" fmla="*/ 0 h 5148782"/>
              <a:gd name="connsiteX2" fmla="*/ 8745234 w 8745234"/>
              <a:gd name="connsiteY2" fmla="*/ 295092 h 5148782"/>
              <a:gd name="connsiteX3" fmla="*/ 536985 w 8745234"/>
              <a:gd name="connsiteY3" fmla="*/ 4024610 h 5148782"/>
              <a:gd name="connsiteX4" fmla="*/ 544531 w 8745234"/>
              <a:gd name="connsiteY4" fmla="*/ 5148782 h 5148782"/>
              <a:gd name="connsiteX5" fmla="*/ 0 w 8745234"/>
              <a:gd name="connsiteY5" fmla="*/ 5138508 h 5148782"/>
              <a:gd name="connsiteX6" fmla="*/ 13003 w 8745234"/>
              <a:gd name="connsiteY6" fmla="*/ 10274 h 5148782"/>
              <a:gd name="connsiteX0" fmla="*/ 13003 w 12249524"/>
              <a:gd name="connsiteY0" fmla="*/ 10274 h 5148782"/>
              <a:gd name="connsiteX1" fmla="*/ 8724687 w 12249524"/>
              <a:gd name="connsiteY1" fmla="*/ 0 h 5148782"/>
              <a:gd name="connsiteX2" fmla="*/ 8745234 w 12249524"/>
              <a:gd name="connsiteY2" fmla="*/ 295092 h 5148782"/>
              <a:gd name="connsiteX3" fmla="*/ 12249524 w 12249524"/>
              <a:gd name="connsiteY3" fmla="*/ 284817 h 5148782"/>
              <a:gd name="connsiteX4" fmla="*/ 544531 w 12249524"/>
              <a:gd name="connsiteY4" fmla="*/ 5148782 h 5148782"/>
              <a:gd name="connsiteX5" fmla="*/ 0 w 12249524"/>
              <a:gd name="connsiteY5" fmla="*/ 5138508 h 5148782"/>
              <a:gd name="connsiteX6" fmla="*/ 13003 w 12249524"/>
              <a:gd name="connsiteY6" fmla="*/ 10274 h 5148782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0 w 12249524"/>
              <a:gd name="connsiteY5" fmla="*/ 5138508 h 6350859"/>
              <a:gd name="connsiteX6" fmla="*/ 13003 w 12249524"/>
              <a:gd name="connsiteY6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0 w 12249524"/>
              <a:gd name="connsiteY5" fmla="*/ 6278940 h 6350859"/>
              <a:gd name="connsiteX6" fmla="*/ 13003 w 12249524"/>
              <a:gd name="connsiteY6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0890606 w 12249524"/>
              <a:gd name="connsiteY5" fmla="*/ 6349429 h 6350859"/>
              <a:gd name="connsiteX6" fmla="*/ 0 w 12249524"/>
              <a:gd name="connsiteY6" fmla="*/ 6278940 h 6350859"/>
              <a:gd name="connsiteX7" fmla="*/ 13003 w 12249524"/>
              <a:gd name="connsiteY7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133779 w 12249524"/>
              <a:gd name="connsiteY5" fmla="*/ 6339155 h 6350859"/>
              <a:gd name="connsiteX6" fmla="*/ 10890606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39155 h 6350859"/>
              <a:gd name="connsiteX6" fmla="*/ 10890606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39155 h 6350859"/>
              <a:gd name="connsiteX6" fmla="*/ 11311847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39155 h 6350859"/>
              <a:gd name="connsiteX6" fmla="*/ 11311847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28881 h 6350859"/>
              <a:gd name="connsiteX6" fmla="*/ 11311847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28881 h 6350859"/>
              <a:gd name="connsiteX6" fmla="*/ 11311847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28881 h 6350859"/>
              <a:gd name="connsiteX6" fmla="*/ 11311847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50859"/>
              <a:gd name="connsiteX1" fmla="*/ 8724687 w 12249524"/>
              <a:gd name="connsiteY1" fmla="*/ 0 h 6350859"/>
              <a:gd name="connsiteX2" fmla="*/ 8745234 w 12249524"/>
              <a:gd name="connsiteY2" fmla="*/ 295092 h 6350859"/>
              <a:gd name="connsiteX3" fmla="*/ 12249524 w 12249524"/>
              <a:gd name="connsiteY3" fmla="*/ 284817 h 6350859"/>
              <a:gd name="connsiteX4" fmla="*/ 12195425 w 12249524"/>
              <a:gd name="connsiteY4" fmla="*/ 6350859 h 6350859"/>
              <a:gd name="connsiteX5" fmla="*/ 12000215 w 12249524"/>
              <a:gd name="connsiteY5" fmla="*/ 6328881 h 6350859"/>
              <a:gd name="connsiteX6" fmla="*/ 11311847 w 12249524"/>
              <a:gd name="connsiteY6" fmla="*/ 6349429 h 6350859"/>
              <a:gd name="connsiteX7" fmla="*/ 0 w 12249524"/>
              <a:gd name="connsiteY7" fmla="*/ 6278940 h 6350859"/>
              <a:gd name="connsiteX8" fmla="*/ 13003 w 12249524"/>
              <a:gd name="connsiteY8" fmla="*/ 10274 h 6350859"/>
              <a:gd name="connsiteX0" fmla="*/ 13003 w 12249524"/>
              <a:gd name="connsiteY0" fmla="*/ 10274 h 6349429"/>
              <a:gd name="connsiteX1" fmla="*/ 8724687 w 12249524"/>
              <a:gd name="connsiteY1" fmla="*/ 0 h 6349429"/>
              <a:gd name="connsiteX2" fmla="*/ 8745234 w 12249524"/>
              <a:gd name="connsiteY2" fmla="*/ 295092 h 6349429"/>
              <a:gd name="connsiteX3" fmla="*/ 12249524 w 12249524"/>
              <a:gd name="connsiteY3" fmla="*/ 284817 h 6349429"/>
              <a:gd name="connsiteX4" fmla="*/ 12205699 w 12249524"/>
              <a:gd name="connsiteY4" fmla="*/ 6330310 h 6349429"/>
              <a:gd name="connsiteX5" fmla="*/ 12000215 w 12249524"/>
              <a:gd name="connsiteY5" fmla="*/ 6328881 h 6349429"/>
              <a:gd name="connsiteX6" fmla="*/ 11311847 w 12249524"/>
              <a:gd name="connsiteY6" fmla="*/ 6349429 h 6349429"/>
              <a:gd name="connsiteX7" fmla="*/ 0 w 12249524"/>
              <a:gd name="connsiteY7" fmla="*/ 6278940 h 6349429"/>
              <a:gd name="connsiteX8" fmla="*/ 13003 w 12249524"/>
              <a:gd name="connsiteY8" fmla="*/ 10274 h 6349429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05699 w 12249524"/>
              <a:gd name="connsiteY4" fmla="*/ 6330310 h 6371407"/>
              <a:gd name="connsiteX5" fmla="*/ 12000215 w 12249524"/>
              <a:gd name="connsiteY5" fmla="*/ 6328881 h 6371407"/>
              <a:gd name="connsiteX6" fmla="*/ 11311847 w 12249524"/>
              <a:gd name="connsiteY6" fmla="*/ 6349429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05699 w 12249524"/>
              <a:gd name="connsiteY4" fmla="*/ 6330310 h 6371407"/>
              <a:gd name="connsiteX5" fmla="*/ 12000215 w 12249524"/>
              <a:gd name="connsiteY5" fmla="*/ 6328881 h 6371407"/>
              <a:gd name="connsiteX6" fmla="*/ 11311847 w 12249524"/>
              <a:gd name="connsiteY6" fmla="*/ 6359703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05699 w 12249524"/>
              <a:gd name="connsiteY4" fmla="*/ 6330310 h 6371407"/>
              <a:gd name="connsiteX5" fmla="*/ 12000215 w 12249524"/>
              <a:gd name="connsiteY5" fmla="*/ 6369977 h 6371407"/>
              <a:gd name="connsiteX6" fmla="*/ 11311847 w 12249524"/>
              <a:gd name="connsiteY6" fmla="*/ 6359703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311847 w 12249524"/>
              <a:gd name="connsiteY6" fmla="*/ 6359703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311847 w 12249524"/>
              <a:gd name="connsiteY6" fmla="*/ 6359703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496576"/>
              <a:gd name="connsiteX1" fmla="*/ 8724687 w 12249524"/>
              <a:gd name="connsiteY1" fmla="*/ 0 h 6496576"/>
              <a:gd name="connsiteX2" fmla="*/ 8745234 w 12249524"/>
              <a:gd name="connsiteY2" fmla="*/ 295092 h 6496576"/>
              <a:gd name="connsiteX3" fmla="*/ 12249524 w 12249524"/>
              <a:gd name="connsiteY3" fmla="*/ 284817 h 6496576"/>
              <a:gd name="connsiteX4" fmla="*/ 12215973 w 12249524"/>
              <a:gd name="connsiteY4" fmla="*/ 6371407 h 6496576"/>
              <a:gd name="connsiteX5" fmla="*/ 12000215 w 12249524"/>
              <a:gd name="connsiteY5" fmla="*/ 6369977 h 6496576"/>
              <a:gd name="connsiteX6" fmla="*/ 11311847 w 12249524"/>
              <a:gd name="connsiteY6" fmla="*/ 6359703 h 6496576"/>
              <a:gd name="connsiteX7" fmla="*/ 0 w 12249524"/>
              <a:gd name="connsiteY7" fmla="*/ 6371407 h 6496576"/>
              <a:gd name="connsiteX8" fmla="*/ 13003 w 12249524"/>
              <a:gd name="connsiteY8" fmla="*/ 10274 h 6496576"/>
              <a:gd name="connsiteX0" fmla="*/ 13003 w 12249524"/>
              <a:gd name="connsiteY0" fmla="*/ 10274 h 6373314"/>
              <a:gd name="connsiteX1" fmla="*/ 8724687 w 12249524"/>
              <a:gd name="connsiteY1" fmla="*/ 0 h 6373314"/>
              <a:gd name="connsiteX2" fmla="*/ 8745234 w 12249524"/>
              <a:gd name="connsiteY2" fmla="*/ 295092 h 6373314"/>
              <a:gd name="connsiteX3" fmla="*/ 12249524 w 12249524"/>
              <a:gd name="connsiteY3" fmla="*/ 284817 h 6373314"/>
              <a:gd name="connsiteX4" fmla="*/ 12215973 w 12249524"/>
              <a:gd name="connsiteY4" fmla="*/ 6371407 h 6373314"/>
              <a:gd name="connsiteX5" fmla="*/ 12000215 w 12249524"/>
              <a:gd name="connsiteY5" fmla="*/ 6369977 h 6373314"/>
              <a:gd name="connsiteX6" fmla="*/ 11311847 w 12249524"/>
              <a:gd name="connsiteY6" fmla="*/ 6359703 h 6373314"/>
              <a:gd name="connsiteX7" fmla="*/ 0 w 12249524"/>
              <a:gd name="connsiteY7" fmla="*/ 6371407 h 6373314"/>
              <a:gd name="connsiteX8" fmla="*/ 13003 w 12249524"/>
              <a:gd name="connsiteY8" fmla="*/ 10274 h 6373314"/>
              <a:gd name="connsiteX0" fmla="*/ 13003 w 12249524"/>
              <a:gd name="connsiteY0" fmla="*/ 10274 h 6496576"/>
              <a:gd name="connsiteX1" fmla="*/ 8724687 w 12249524"/>
              <a:gd name="connsiteY1" fmla="*/ 0 h 6496576"/>
              <a:gd name="connsiteX2" fmla="*/ 8745234 w 12249524"/>
              <a:gd name="connsiteY2" fmla="*/ 295092 h 6496576"/>
              <a:gd name="connsiteX3" fmla="*/ 12249524 w 12249524"/>
              <a:gd name="connsiteY3" fmla="*/ 284817 h 6496576"/>
              <a:gd name="connsiteX4" fmla="*/ 12215973 w 12249524"/>
              <a:gd name="connsiteY4" fmla="*/ 6371407 h 6496576"/>
              <a:gd name="connsiteX5" fmla="*/ 12000215 w 12249524"/>
              <a:gd name="connsiteY5" fmla="*/ 6369977 h 6496576"/>
              <a:gd name="connsiteX6" fmla="*/ 11311847 w 12249524"/>
              <a:gd name="connsiteY6" fmla="*/ 6359703 h 6496576"/>
              <a:gd name="connsiteX7" fmla="*/ 0 w 12249524"/>
              <a:gd name="connsiteY7" fmla="*/ 6371407 h 6496576"/>
              <a:gd name="connsiteX8" fmla="*/ 13003 w 12249524"/>
              <a:gd name="connsiteY8" fmla="*/ 10274 h 6496576"/>
              <a:gd name="connsiteX0" fmla="*/ 13003 w 12249524"/>
              <a:gd name="connsiteY0" fmla="*/ 10274 h 6537672"/>
              <a:gd name="connsiteX1" fmla="*/ 8724687 w 12249524"/>
              <a:gd name="connsiteY1" fmla="*/ 0 h 6537672"/>
              <a:gd name="connsiteX2" fmla="*/ 8745234 w 12249524"/>
              <a:gd name="connsiteY2" fmla="*/ 295092 h 6537672"/>
              <a:gd name="connsiteX3" fmla="*/ 12249524 w 12249524"/>
              <a:gd name="connsiteY3" fmla="*/ 284817 h 6537672"/>
              <a:gd name="connsiteX4" fmla="*/ 12215973 w 12249524"/>
              <a:gd name="connsiteY4" fmla="*/ 6371407 h 6537672"/>
              <a:gd name="connsiteX5" fmla="*/ 12000215 w 12249524"/>
              <a:gd name="connsiteY5" fmla="*/ 6369977 h 6537672"/>
              <a:gd name="connsiteX6" fmla="*/ 11311847 w 12249524"/>
              <a:gd name="connsiteY6" fmla="*/ 6359703 h 6537672"/>
              <a:gd name="connsiteX7" fmla="*/ 0 w 12249524"/>
              <a:gd name="connsiteY7" fmla="*/ 6371407 h 6537672"/>
              <a:gd name="connsiteX8" fmla="*/ 13003 w 12249524"/>
              <a:gd name="connsiteY8" fmla="*/ 10274 h 6537672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311847 w 12249524"/>
              <a:gd name="connsiteY6" fmla="*/ 6359703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03623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03623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571264"/>
              <a:gd name="connsiteX1" fmla="*/ 8724687 w 12249524"/>
              <a:gd name="connsiteY1" fmla="*/ 0 h 6571264"/>
              <a:gd name="connsiteX2" fmla="*/ 8745234 w 12249524"/>
              <a:gd name="connsiteY2" fmla="*/ 295092 h 6571264"/>
              <a:gd name="connsiteX3" fmla="*/ 12249524 w 12249524"/>
              <a:gd name="connsiteY3" fmla="*/ 284817 h 6571264"/>
              <a:gd name="connsiteX4" fmla="*/ 12215973 w 12249524"/>
              <a:gd name="connsiteY4" fmla="*/ 6371407 h 6571264"/>
              <a:gd name="connsiteX5" fmla="*/ 12000215 w 12249524"/>
              <a:gd name="connsiteY5" fmla="*/ 6369977 h 6571264"/>
              <a:gd name="connsiteX6" fmla="*/ 11003623 w 12249524"/>
              <a:gd name="connsiteY6" fmla="*/ 6369977 h 6571264"/>
              <a:gd name="connsiteX7" fmla="*/ 0 w 12249524"/>
              <a:gd name="connsiteY7" fmla="*/ 6371407 h 6571264"/>
              <a:gd name="connsiteX8" fmla="*/ 13003 w 12249524"/>
              <a:gd name="connsiteY8" fmla="*/ 10274 h 6571264"/>
              <a:gd name="connsiteX0" fmla="*/ 13003 w 12249524"/>
              <a:gd name="connsiteY0" fmla="*/ 10274 h 6384052"/>
              <a:gd name="connsiteX1" fmla="*/ 8724687 w 12249524"/>
              <a:gd name="connsiteY1" fmla="*/ 0 h 6384052"/>
              <a:gd name="connsiteX2" fmla="*/ 8745234 w 12249524"/>
              <a:gd name="connsiteY2" fmla="*/ 295092 h 6384052"/>
              <a:gd name="connsiteX3" fmla="*/ 12249524 w 12249524"/>
              <a:gd name="connsiteY3" fmla="*/ 284817 h 6384052"/>
              <a:gd name="connsiteX4" fmla="*/ 12215973 w 12249524"/>
              <a:gd name="connsiteY4" fmla="*/ 6371407 h 6384052"/>
              <a:gd name="connsiteX5" fmla="*/ 12000215 w 12249524"/>
              <a:gd name="connsiteY5" fmla="*/ 6369977 h 6384052"/>
              <a:gd name="connsiteX6" fmla="*/ 11003623 w 12249524"/>
              <a:gd name="connsiteY6" fmla="*/ 6369977 h 6384052"/>
              <a:gd name="connsiteX7" fmla="*/ 0 w 12249524"/>
              <a:gd name="connsiteY7" fmla="*/ 6371407 h 6384052"/>
              <a:gd name="connsiteX8" fmla="*/ 13003 w 12249524"/>
              <a:gd name="connsiteY8" fmla="*/ 10274 h 6384052"/>
              <a:gd name="connsiteX0" fmla="*/ 13003 w 12249524"/>
              <a:gd name="connsiteY0" fmla="*/ 10274 h 6507336"/>
              <a:gd name="connsiteX1" fmla="*/ 8724687 w 12249524"/>
              <a:gd name="connsiteY1" fmla="*/ 0 h 6507336"/>
              <a:gd name="connsiteX2" fmla="*/ 8745234 w 12249524"/>
              <a:gd name="connsiteY2" fmla="*/ 295092 h 6507336"/>
              <a:gd name="connsiteX3" fmla="*/ 12249524 w 12249524"/>
              <a:gd name="connsiteY3" fmla="*/ 284817 h 6507336"/>
              <a:gd name="connsiteX4" fmla="*/ 12215973 w 12249524"/>
              <a:gd name="connsiteY4" fmla="*/ 6371407 h 6507336"/>
              <a:gd name="connsiteX5" fmla="*/ 12000215 w 12249524"/>
              <a:gd name="connsiteY5" fmla="*/ 6369977 h 6507336"/>
              <a:gd name="connsiteX6" fmla="*/ 11003623 w 12249524"/>
              <a:gd name="connsiteY6" fmla="*/ 6369977 h 6507336"/>
              <a:gd name="connsiteX7" fmla="*/ 0 w 12249524"/>
              <a:gd name="connsiteY7" fmla="*/ 6371407 h 6507336"/>
              <a:gd name="connsiteX8" fmla="*/ 13003 w 12249524"/>
              <a:gd name="connsiteY8" fmla="*/ 10274 h 6507336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03623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03623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03623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295092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13897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45234 w 12249524"/>
              <a:gd name="connsiteY2" fmla="*/ 367011 h 6371407"/>
              <a:gd name="connsiteX3" fmla="*/ 12249524 w 12249524"/>
              <a:gd name="connsiteY3" fmla="*/ 284817 h 6371407"/>
              <a:gd name="connsiteX4" fmla="*/ 12215973 w 12249524"/>
              <a:gd name="connsiteY4" fmla="*/ 6371407 h 6371407"/>
              <a:gd name="connsiteX5" fmla="*/ 12000215 w 12249524"/>
              <a:gd name="connsiteY5" fmla="*/ 6369977 h 6371407"/>
              <a:gd name="connsiteX6" fmla="*/ 11013897 w 12249524"/>
              <a:gd name="connsiteY6" fmla="*/ 6369977 h 6371407"/>
              <a:gd name="connsiteX7" fmla="*/ 0 w 12249524"/>
              <a:gd name="connsiteY7" fmla="*/ 6371407 h 6371407"/>
              <a:gd name="connsiteX8" fmla="*/ 13003 w 12249524"/>
              <a:gd name="connsiteY8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63855 w 12249524"/>
              <a:gd name="connsiteY2" fmla="*/ 174660 h 6371407"/>
              <a:gd name="connsiteX3" fmla="*/ 8745234 w 12249524"/>
              <a:gd name="connsiteY3" fmla="*/ 367011 h 6371407"/>
              <a:gd name="connsiteX4" fmla="*/ 12249524 w 12249524"/>
              <a:gd name="connsiteY4" fmla="*/ 284817 h 6371407"/>
              <a:gd name="connsiteX5" fmla="*/ 12215973 w 12249524"/>
              <a:gd name="connsiteY5" fmla="*/ 6371407 h 6371407"/>
              <a:gd name="connsiteX6" fmla="*/ 12000215 w 12249524"/>
              <a:gd name="connsiteY6" fmla="*/ 6369977 h 6371407"/>
              <a:gd name="connsiteX7" fmla="*/ 11013897 w 12249524"/>
              <a:gd name="connsiteY7" fmla="*/ 6369977 h 6371407"/>
              <a:gd name="connsiteX8" fmla="*/ 0 w 12249524"/>
              <a:gd name="connsiteY8" fmla="*/ 6371407 h 6371407"/>
              <a:gd name="connsiteX9" fmla="*/ 13003 w 12249524"/>
              <a:gd name="connsiteY9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63855 w 12249524"/>
              <a:gd name="connsiteY2" fmla="*/ 174660 h 6371407"/>
              <a:gd name="connsiteX3" fmla="*/ 8745234 w 12249524"/>
              <a:gd name="connsiteY3" fmla="*/ 367011 h 6371407"/>
              <a:gd name="connsiteX4" fmla="*/ 12249524 w 12249524"/>
              <a:gd name="connsiteY4" fmla="*/ 284817 h 6371407"/>
              <a:gd name="connsiteX5" fmla="*/ 12215973 w 12249524"/>
              <a:gd name="connsiteY5" fmla="*/ 6371407 h 6371407"/>
              <a:gd name="connsiteX6" fmla="*/ 12000215 w 12249524"/>
              <a:gd name="connsiteY6" fmla="*/ 6369977 h 6371407"/>
              <a:gd name="connsiteX7" fmla="*/ 11013897 w 12249524"/>
              <a:gd name="connsiteY7" fmla="*/ 6369977 h 6371407"/>
              <a:gd name="connsiteX8" fmla="*/ 0 w 12249524"/>
              <a:gd name="connsiteY8" fmla="*/ 6371407 h 6371407"/>
              <a:gd name="connsiteX9" fmla="*/ 13003 w 12249524"/>
              <a:gd name="connsiteY9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63855 w 12249524"/>
              <a:gd name="connsiteY2" fmla="*/ 174660 h 6371407"/>
              <a:gd name="connsiteX3" fmla="*/ 8745234 w 12249524"/>
              <a:gd name="connsiteY3" fmla="*/ 367011 h 6371407"/>
              <a:gd name="connsiteX4" fmla="*/ 12249524 w 12249524"/>
              <a:gd name="connsiteY4" fmla="*/ 284817 h 6371407"/>
              <a:gd name="connsiteX5" fmla="*/ 12215973 w 12249524"/>
              <a:gd name="connsiteY5" fmla="*/ 6371407 h 6371407"/>
              <a:gd name="connsiteX6" fmla="*/ 12000215 w 12249524"/>
              <a:gd name="connsiteY6" fmla="*/ 6369977 h 6371407"/>
              <a:gd name="connsiteX7" fmla="*/ 11013897 w 12249524"/>
              <a:gd name="connsiteY7" fmla="*/ 6369977 h 6371407"/>
              <a:gd name="connsiteX8" fmla="*/ 0 w 12249524"/>
              <a:gd name="connsiteY8" fmla="*/ 6371407 h 6371407"/>
              <a:gd name="connsiteX9" fmla="*/ 13003 w 12249524"/>
              <a:gd name="connsiteY9" fmla="*/ 10274 h 6371407"/>
              <a:gd name="connsiteX0" fmla="*/ 13003 w 12249524"/>
              <a:gd name="connsiteY0" fmla="*/ 10274 h 6371407"/>
              <a:gd name="connsiteX1" fmla="*/ 8724687 w 12249524"/>
              <a:gd name="connsiteY1" fmla="*/ 0 h 6371407"/>
              <a:gd name="connsiteX2" fmla="*/ 8763855 w 12249524"/>
              <a:gd name="connsiteY2" fmla="*/ 174660 h 6371407"/>
              <a:gd name="connsiteX3" fmla="*/ 8745234 w 12249524"/>
              <a:gd name="connsiteY3" fmla="*/ 367011 h 6371407"/>
              <a:gd name="connsiteX4" fmla="*/ 12249524 w 12249524"/>
              <a:gd name="connsiteY4" fmla="*/ 284817 h 6371407"/>
              <a:gd name="connsiteX5" fmla="*/ 12215973 w 12249524"/>
              <a:gd name="connsiteY5" fmla="*/ 6371407 h 6371407"/>
              <a:gd name="connsiteX6" fmla="*/ 12000215 w 12249524"/>
              <a:gd name="connsiteY6" fmla="*/ 6369977 h 6371407"/>
              <a:gd name="connsiteX7" fmla="*/ 11013897 w 12249524"/>
              <a:gd name="connsiteY7" fmla="*/ 6369977 h 6371407"/>
              <a:gd name="connsiteX8" fmla="*/ 0 w 12249524"/>
              <a:gd name="connsiteY8" fmla="*/ 6371407 h 6371407"/>
              <a:gd name="connsiteX9" fmla="*/ 13003 w 12249524"/>
              <a:gd name="connsiteY9" fmla="*/ 10274 h 6371407"/>
              <a:gd name="connsiteX0" fmla="*/ 13003 w 12249524"/>
              <a:gd name="connsiteY0" fmla="*/ 20548 h 6381681"/>
              <a:gd name="connsiteX1" fmla="*/ 8776058 w 12249524"/>
              <a:gd name="connsiteY1" fmla="*/ 0 h 6381681"/>
              <a:gd name="connsiteX2" fmla="*/ 8763855 w 12249524"/>
              <a:gd name="connsiteY2" fmla="*/ 184934 h 6381681"/>
              <a:gd name="connsiteX3" fmla="*/ 8745234 w 12249524"/>
              <a:gd name="connsiteY3" fmla="*/ 377285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76058 w 12249524"/>
              <a:gd name="connsiteY1" fmla="*/ 0 h 6381681"/>
              <a:gd name="connsiteX2" fmla="*/ 8763855 w 12249524"/>
              <a:gd name="connsiteY2" fmla="*/ 184934 h 6381681"/>
              <a:gd name="connsiteX3" fmla="*/ 8745234 w 12249524"/>
              <a:gd name="connsiteY3" fmla="*/ 377285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76058 w 12249524"/>
              <a:gd name="connsiteY1" fmla="*/ 0 h 6381681"/>
              <a:gd name="connsiteX2" fmla="*/ 8763855 w 12249524"/>
              <a:gd name="connsiteY2" fmla="*/ 184934 h 6381681"/>
              <a:gd name="connsiteX3" fmla="*/ 8745234 w 12249524"/>
              <a:gd name="connsiteY3" fmla="*/ 377285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76058 w 12249524"/>
              <a:gd name="connsiteY1" fmla="*/ 0 h 6381681"/>
              <a:gd name="connsiteX2" fmla="*/ 8763855 w 12249524"/>
              <a:gd name="connsiteY2" fmla="*/ 184934 h 6381681"/>
              <a:gd name="connsiteX3" fmla="*/ 8745234 w 12249524"/>
              <a:gd name="connsiteY3" fmla="*/ 367011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76058 w 12249524"/>
              <a:gd name="connsiteY1" fmla="*/ 0 h 6381681"/>
              <a:gd name="connsiteX2" fmla="*/ 8743307 w 12249524"/>
              <a:gd name="connsiteY2" fmla="*/ 184934 h 6381681"/>
              <a:gd name="connsiteX3" fmla="*/ 8745234 w 12249524"/>
              <a:gd name="connsiteY3" fmla="*/ 367011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45236 w 12249524"/>
              <a:gd name="connsiteY1" fmla="*/ 0 h 6381681"/>
              <a:gd name="connsiteX2" fmla="*/ 8743307 w 12249524"/>
              <a:gd name="connsiteY2" fmla="*/ 184934 h 6381681"/>
              <a:gd name="connsiteX3" fmla="*/ 8745234 w 12249524"/>
              <a:gd name="connsiteY3" fmla="*/ 367011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45236 w 12249524"/>
              <a:gd name="connsiteY1" fmla="*/ 0 h 6381681"/>
              <a:gd name="connsiteX2" fmla="*/ 8743307 w 12249524"/>
              <a:gd name="connsiteY2" fmla="*/ 184934 h 6381681"/>
              <a:gd name="connsiteX3" fmla="*/ 8786331 w 12249524"/>
              <a:gd name="connsiteY3" fmla="*/ 367011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49524"/>
              <a:gd name="connsiteY0" fmla="*/ 20548 h 6381681"/>
              <a:gd name="connsiteX1" fmla="*/ 8745236 w 12249524"/>
              <a:gd name="connsiteY1" fmla="*/ 0 h 6381681"/>
              <a:gd name="connsiteX2" fmla="*/ 8743307 w 12249524"/>
              <a:gd name="connsiteY2" fmla="*/ 184934 h 6381681"/>
              <a:gd name="connsiteX3" fmla="*/ 8786331 w 12249524"/>
              <a:gd name="connsiteY3" fmla="*/ 367011 h 6381681"/>
              <a:gd name="connsiteX4" fmla="*/ 12249524 w 12249524"/>
              <a:gd name="connsiteY4" fmla="*/ 295091 h 6381681"/>
              <a:gd name="connsiteX5" fmla="*/ 12215973 w 12249524"/>
              <a:gd name="connsiteY5" fmla="*/ 6381681 h 6381681"/>
              <a:gd name="connsiteX6" fmla="*/ 12000215 w 12249524"/>
              <a:gd name="connsiteY6" fmla="*/ 6380251 h 6381681"/>
              <a:gd name="connsiteX7" fmla="*/ 11013897 w 12249524"/>
              <a:gd name="connsiteY7" fmla="*/ 6380251 h 6381681"/>
              <a:gd name="connsiteX8" fmla="*/ 0 w 12249524"/>
              <a:gd name="connsiteY8" fmla="*/ 6381681 h 6381681"/>
              <a:gd name="connsiteX9" fmla="*/ 13003 w 12249524"/>
              <a:gd name="connsiteY9" fmla="*/ 20548 h 6381681"/>
              <a:gd name="connsiteX0" fmla="*/ 13003 w 12239250"/>
              <a:gd name="connsiteY0" fmla="*/ 20548 h 6381681"/>
              <a:gd name="connsiteX1" fmla="*/ 8745236 w 12239250"/>
              <a:gd name="connsiteY1" fmla="*/ 0 h 6381681"/>
              <a:gd name="connsiteX2" fmla="*/ 8743307 w 12239250"/>
              <a:gd name="connsiteY2" fmla="*/ 184934 h 6381681"/>
              <a:gd name="connsiteX3" fmla="*/ 8786331 w 12239250"/>
              <a:gd name="connsiteY3" fmla="*/ 367011 h 6381681"/>
              <a:gd name="connsiteX4" fmla="*/ 12239250 w 12239250"/>
              <a:gd name="connsiteY4" fmla="*/ 367010 h 6381681"/>
              <a:gd name="connsiteX5" fmla="*/ 12215973 w 12239250"/>
              <a:gd name="connsiteY5" fmla="*/ 6381681 h 6381681"/>
              <a:gd name="connsiteX6" fmla="*/ 12000215 w 12239250"/>
              <a:gd name="connsiteY6" fmla="*/ 6380251 h 6381681"/>
              <a:gd name="connsiteX7" fmla="*/ 11013897 w 12239250"/>
              <a:gd name="connsiteY7" fmla="*/ 6380251 h 6381681"/>
              <a:gd name="connsiteX8" fmla="*/ 0 w 12239250"/>
              <a:gd name="connsiteY8" fmla="*/ 6381681 h 6381681"/>
              <a:gd name="connsiteX9" fmla="*/ 13003 w 12239250"/>
              <a:gd name="connsiteY9" fmla="*/ 20548 h 6381681"/>
              <a:gd name="connsiteX0" fmla="*/ 13003 w 12239250"/>
              <a:gd name="connsiteY0" fmla="*/ 20548 h 6381681"/>
              <a:gd name="connsiteX1" fmla="*/ 8745236 w 12239250"/>
              <a:gd name="connsiteY1" fmla="*/ 0 h 6381681"/>
              <a:gd name="connsiteX2" fmla="*/ 8743307 w 12239250"/>
              <a:gd name="connsiteY2" fmla="*/ 184934 h 6381681"/>
              <a:gd name="connsiteX3" fmla="*/ 8714412 w 12239250"/>
              <a:gd name="connsiteY3" fmla="*/ 377285 h 6381681"/>
              <a:gd name="connsiteX4" fmla="*/ 12239250 w 12239250"/>
              <a:gd name="connsiteY4" fmla="*/ 367010 h 6381681"/>
              <a:gd name="connsiteX5" fmla="*/ 12215973 w 12239250"/>
              <a:gd name="connsiteY5" fmla="*/ 6381681 h 6381681"/>
              <a:gd name="connsiteX6" fmla="*/ 12000215 w 12239250"/>
              <a:gd name="connsiteY6" fmla="*/ 6380251 h 6381681"/>
              <a:gd name="connsiteX7" fmla="*/ 11013897 w 12239250"/>
              <a:gd name="connsiteY7" fmla="*/ 6380251 h 6381681"/>
              <a:gd name="connsiteX8" fmla="*/ 0 w 12239250"/>
              <a:gd name="connsiteY8" fmla="*/ 6381681 h 6381681"/>
              <a:gd name="connsiteX9" fmla="*/ 13003 w 12239250"/>
              <a:gd name="connsiteY9" fmla="*/ 20548 h 6381681"/>
              <a:gd name="connsiteX0" fmla="*/ 13003 w 12239250"/>
              <a:gd name="connsiteY0" fmla="*/ 20548 h 6381681"/>
              <a:gd name="connsiteX1" fmla="*/ 8745236 w 12239250"/>
              <a:gd name="connsiteY1" fmla="*/ 0 h 6381681"/>
              <a:gd name="connsiteX2" fmla="*/ 8743307 w 12239250"/>
              <a:gd name="connsiteY2" fmla="*/ 184934 h 6381681"/>
              <a:gd name="connsiteX3" fmla="*/ 8827428 w 12239250"/>
              <a:gd name="connsiteY3" fmla="*/ 685509 h 6381681"/>
              <a:gd name="connsiteX4" fmla="*/ 12239250 w 12239250"/>
              <a:gd name="connsiteY4" fmla="*/ 367010 h 6381681"/>
              <a:gd name="connsiteX5" fmla="*/ 12215973 w 12239250"/>
              <a:gd name="connsiteY5" fmla="*/ 6381681 h 6381681"/>
              <a:gd name="connsiteX6" fmla="*/ 12000215 w 12239250"/>
              <a:gd name="connsiteY6" fmla="*/ 6380251 h 6381681"/>
              <a:gd name="connsiteX7" fmla="*/ 11013897 w 12239250"/>
              <a:gd name="connsiteY7" fmla="*/ 6380251 h 6381681"/>
              <a:gd name="connsiteX8" fmla="*/ 0 w 12239250"/>
              <a:gd name="connsiteY8" fmla="*/ 6381681 h 6381681"/>
              <a:gd name="connsiteX9" fmla="*/ 13003 w 12239250"/>
              <a:gd name="connsiteY9" fmla="*/ 20548 h 6381681"/>
              <a:gd name="connsiteX0" fmla="*/ 13003 w 12239250"/>
              <a:gd name="connsiteY0" fmla="*/ 20548 h 6381681"/>
              <a:gd name="connsiteX1" fmla="*/ 8745236 w 12239250"/>
              <a:gd name="connsiteY1" fmla="*/ 0 h 6381681"/>
              <a:gd name="connsiteX2" fmla="*/ 8743307 w 12239250"/>
              <a:gd name="connsiteY2" fmla="*/ 184934 h 6381681"/>
              <a:gd name="connsiteX3" fmla="*/ 8724686 w 12239250"/>
              <a:gd name="connsiteY3" fmla="*/ 356736 h 6381681"/>
              <a:gd name="connsiteX4" fmla="*/ 12239250 w 12239250"/>
              <a:gd name="connsiteY4" fmla="*/ 367010 h 6381681"/>
              <a:gd name="connsiteX5" fmla="*/ 12215973 w 12239250"/>
              <a:gd name="connsiteY5" fmla="*/ 6381681 h 6381681"/>
              <a:gd name="connsiteX6" fmla="*/ 12000215 w 12239250"/>
              <a:gd name="connsiteY6" fmla="*/ 6380251 h 6381681"/>
              <a:gd name="connsiteX7" fmla="*/ 11013897 w 12239250"/>
              <a:gd name="connsiteY7" fmla="*/ 6380251 h 6381681"/>
              <a:gd name="connsiteX8" fmla="*/ 0 w 12239250"/>
              <a:gd name="connsiteY8" fmla="*/ 6381681 h 6381681"/>
              <a:gd name="connsiteX9" fmla="*/ 13003 w 12239250"/>
              <a:gd name="connsiteY9" fmla="*/ 20548 h 6381681"/>
              <a:gd name="connsiteX0" fmla="*/ 13003 w 12239250"/>
              <a:gd name="connsiteY0" fmla="*/ 20548 h 6381681"/>
              <a:gd name="connsiteX1" fmla="*/ 8745236 w 12239250"/>
              <a:gd name="connsiteY1" fmla="*/ 0 h 6381681"/>
              <a:gd name="connsiteX2" fmla="*/ 8743307 w 12239250"/>
              <a:gd name="connsiteY2" fmla="*/ 184934 h 6381681"/>
              <a:gd name="connsiteX3" fmla="*/ 8724686 w 12239250"/>
              <a:gd name="connsiteY3" fmla="*/ 367010 h 6381681"/>
              <a:gd name="connsiteX4" fmla="*/ 12239250 w 12239250"/>
              <a:gd name="connsiteY4" fmla="*/ 367010 h 6381681"/>
              <a:gd name="connsiteX5" fmla="*/ 12215973 w 12239250"/>
              <a:gd name="connsiteY5" fmla="*/ 6381681 h 6381681"/>
              <a:gd name="connsiteX6" fmla="*/ 12000215 w 12239250"/>
              <a:gd name="connsiteY6" fmla="*/ 6380251 h 6381681"/>
              <a:gd name="connsiteX7" fmla="*/ 11013897 w 12239250"/>
              <a:gd name="connsiteY7" fmla="*/ 6380251 h 6381681"/>
              <a:gd name="connsiteX8" fmla="*/ 0 w 12239250"/>
              <a:gd name="connsiteY8" fmla="*/ 6381681 h 6381681"/>
              <a:gd name="connsiteX9" fmla="*/ 13003 w 12239250"/>
              <a:gd name="connsiteY9" fmla="*/ 20548 h 6381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39250" h="6381681">
                <a:moveTo>
                  <a:pt x="13003" y="20548"/>
                </a:moveTo>
                <a:lnTo>
                  <a:pt x="8745236" y="0"/>
                </a:lnTo>
                <a:cubicBezTo>
                  <a:pt x="8725944" y="344183"/>
                  <a:pt x="8760431" y="113492"/>
                  <a:pt x="8743307" y="184934"/>
                </a:cubicBezTo>
                <a:cubicBezTo>
                  <a:pt x="8767279" y="287199"/>
                  <a:pt x="8741355" y="346938"/>
                  <a:pt x="8724686" y="367010"/>
                </a:cubicBezTo>
                <a:lnTo>
                  <a:pt x="12239250" y="367010"/>
                </a:lnTo>
                <a:cubicBezTo>
                  <a:pt x="12238340" y="734884"/>
                  <a:pt x="12227158" y="5931613"/>
                  <a:pt x="12215973" y="6381681"/>
                </a:cubicBezTo>
                <a:cubicBezTo>
                  <a:pt x="12144054" y="6381204"/>
                  <a:pt x="12233094" y="6359941"/>
                  <a:pt x="12000215" y="6380251"/>
                </a:cubicBezTo>
                <a:cubicBezTo>
                  <a:pt x="11993366" y="5958773"/>
                  <a:pt x="11222805" y="5678183"/>
                  <a:pt x="11013897" y="6380251"/>
                </a:cubicBezTo>
                <a:lnTo>
                  <a:pt x="0" y="6381681"/>
                </a:lnTo>
                <a:cubicBezTo>
                  <a:pt x="4334" y="4816108"/>
                  <a:pt x="8669" y="1586121"/>
                  <a:pt x="13003" y="20548"/>
                </a:cubicBezTo>
                <a:close/>
              </a:path>
            </a:pathLst>
          </a:custGeom>
          <a:noFill/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7015DED-35E7-FB9C-4084-A5343F4DEF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B7543F3-55F1-CEE4-0D96-1597F3DB37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2A51CFC6-7182-EA4E-9B0B-3814C49F8F0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D71AFA47-F3BA-9CFB-A656-86061BF64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599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|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" descr="Ein Bild, das Screenshot, Text, Logo, Grafiken enthält.&#10;&#10;Automatisch generierte Beschreibung">
            <a:extLst>
              <a:ext uri="{FF2B5EF4-FFF2-40B4-BE49-F238E27FC236}">
                <a16:creationId xmlns:a16="http://schemas.microsoft.com/office/drawing/2014/main" id="{E5275A7E-9F75-0202-1F46-68449FAC02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70"/>
          <a:stretch>
            <a:fillRect/>
          </a:stretch>
        </p:blipFill>
        <p:spPr bwMode="auto">
          <a:xfrm>
            <a:off x="0" y="4483100"/>
            <a:ext cx="121920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2">
            <a:extLst>
              <a:ext uri="{FF2B5EF4-FFF2-40B4-BE49-F238E27FC236}">
                <a16:creationId xmlns:a16="http://schemas.microsoft.com/office/drawing/2014/main" id="{252563A1-D189-4640-801A-8EA7C16D0F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 t="287" b="287"/>
          <a:stretch/>
        </p:blipFill>
        <p:spPr bwMode="auto">
          <a:xfrm>
            <a:off x="392590" y="5812438"/>
            <a:ext cx="4024174" cy="74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2744" y="1014984"/>
            <a:ext cx="9144000" cy="1527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5700"/>
              </a:lnSpc>
              <a:defRPr sz="5400" b="0" i="0" spc="-10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72744" y="2658140"/>
            <a:ext cx="9144000" cy="141094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5000"/>
              </a:lnSpc>
              <a:spcBef>
                <a:spcPts val="0"/>
              </a:spcBef>
              <a:buNone/>
              <a:defRPr sz="4300" b="0" i="0" spc="-30" baseline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045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| mit Bild, wir bewe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8B8473E-7174-E476-D058-478BB0084972}"/>
              </a:ext>
            </a:extLst>
          </p:cNvPr>
          <p:cNvSpPr/>
          <p:nvPr userDrawn="1"/>
        </p:nvSpPr>
        <p:spPr>
          <a:xfrm>
            <a:off x="446088" y="4294188"/>
            <a:ext cx="11758612" cy="1525587"/>
          </a:xfrm>
          <a:prstGeom prst="rect">
            <a:avLst/>
          </a:prstGeom>
          <a:solidFill>
            <a:srgbClr val="0032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Grafik 2" descr="Ein Bild, das Screenshot, Text, Logo, Grafiken enthält.&#10;&#10;Automatisch generierte Beschreibung">
            <a:extLst>
              <a:ext uri="{FF2B5EF4-FFF2-40B4-BE49-F238E27FC236}">
                <a16:creationId xmlns:a16="http://schemas.microsoft.com/office/drawing/2014/main" id="{65DBB2A7-D582-D775-9AB7-1C1CCF7288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70"/>
          <a:stretch>
            <a:fillRect/>
          </a:stretch>
        </p:blipFill>
        <p:spPr bwMode="auto">
          <a:xfrm>
            <a:off x="0" y="4483100"/>
            <a:ext cx="121920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3">
            <a:extLst>
              <a:ext uri="{FF2B5EF4-FFF2-40B4-BE49-F238E27FC236}">
                <a16:creationId xmlns:a16="http://schemas.microsoft.com/office/drawing/2014/main" id="{D427A3E2-EC7B-585A-9FDC-646182165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 t="287" b="287"/>
          <a:stretch/>
        </p:blipFill>
        <p:spPr bwMode="auto">
          <a:xfrm>
            <a:off x="392590" y="5812438"/>
            <a:ext cx="4024174" cy="74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4" descr="Ein Bild, das Schrift, Grafiken, Text, Screenshot enthält.&#10;&#10;Automatisch generierte Beschreibung">
            <a:extLst>
              <a:ext uri="{FF2B5EF4-FFF2-40B4-BE49-F238E27FC236}">
                <a16:creationId xmlns:a16="http://schemas.microsoft.com/office/drawing/2014/main" id="{3C1C36AC-3A7D-4DBA-DD34-1C9A4CE030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4622800"/>
            <a:ext cx="2286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ildplatzhalter 6"/>
          <p:cNvSpPr>
            <a:spLocks noGrp="1"/>
          </p:cNvSpPr>
          <p:nvPr>
            <p:ph type="pic" sz="quarter" idx="10" hasCustomPrompt="1"/>
          </p:nvPr>
        </p:nvSpPr>
        <p:spPr>
          <a:xfrm>
            <a:off x="-102742" y="286247"/>
            <a:ext cx="7132192" cy="5138508"/>
          </a:xfrm>
          <a:custGeom>
            <a:avLst/>
            <a:gdLst>
              <a:gd name="connsiteX0" fmla="*/ 0 w 7129463"/>
              <a:gd name="connsiteY0" fmla="*/ 0 h 5144494"/>
              <a:gd name="connsiteX1" fmla="*/ 7129463 w 7129463"/>
              <a:gd name="connsiteY1" fmla="*/ 0 h 5144494"/>
              <a:gd name="connsiteX2" fmla="*/ 7129463 w 7129463"/>
              <a:gd name="connsiteY2" fmla="*/ 5144494 h 5144494"/>
              <a:gd name="connsiteX3" fmla="*/ 0 w 7129463"/>
              <a:gd name="connsiteY3" fmla="*/ 5144494 h 5144494"/>
              <a:gd name="connsiteX4" fmla="*/ 0 w 7129463"/>
              <a:gd name="connsiteY4" fmla="*/ 0 h 5144494"/>
              <a:gd name="connsiteX0" fmla="*/ 13003 w 7142466"/>
              <a:gd name="connsiteY0" fmla="*/ 0 h 5144494"/>
              <a:gd name="connsiteX1" fmla="*/ 7142466 w 7142466"/>
              <a:gd name="connsiteY1" fmla="*/ 0 h 5144494"/>
              <a:gd name="connsiteX2" fmla="*/ 7142466 w 7142466"/>
              <a:gd name="connsiteY2" fmla="*/ 5144494 h 5144494"/>
              <a:gd name="connsiteX3" fmla="*/ 13003 w 7142466"/>
              <a:gd name="connsiteY3" fmla="*/ 5144494 h 5144494"/>
              <a:gd name="connsiteX4" fmla="*/ 0 w 7142466"/>
              <a:gd name="connsiteY4" fmla="*/ 4696719 h 5144494"/>
              <a:gd name="connsiteX5" fmla="*/ 13003 w 7142466"/>
              <a:gd name="connsiteY5" fmla="*/ 0 h 5144494"/>
              <a:gd name="connsiteX0" fmla="*/ 13003 w 7142466"/>
              <a:gd name="connsiteY0" fmla="*/ 0 h 5154768"/>
              <a:gd name="connsiteX1" fmla="*/ 7142466 w 7142466"/>
              <a:gd name="connsiteY1" fmla="*/ 0 h 5154768"/>
              <a:gd name="connsiteX2" fmla="*/ 7142466 w 7142466"/>
              <a:gd name="connsiteY2" fmla="*/ 5144494 h 5154768"/>
              <a:gd name="connsiteX3" fmla="*/ 578082 w 7142466"/>
              <a:gd name="connsiteY3" fmla="*/ 5154768 h 5154768"/>
              <a:gd name="connsiteX4" fmla="*/ 0 w 7142466"/>
              <a:gd name="connsiteY4" fmla="*/ 4696719 h 5154768"/>
              <a:gd name="connsiteX5" fmla="*/ 13003 w 7142466"/>
              <a:gd name="connsiteY5" fmla="*/ 0 h 5154768"/>
              <a:gd name="connsiteX0" fmla="*/ 2729 w 7132192"/>
              <a:gd name="connsiteY0" fmla="*/ 0 h 5154768"/>
              <a:gd name="connsiteX1" fmla="*/ 7132192 w 7132192"/>
              <a:gd name="connsiteY1" fmla="*/ 0 h 5154768"/>
              <a:gd name="connsiteX2" fmla="*/ 7132192 w 7132192"/>
              <a:gd name="connsiteY2" fmla="*/ 5144494 h 5154768"/>
              <a:gd name="connsiteX3" fmla="*/ 567808 w 7132192"/>
              <a:gd name="connsiteY3" fmla="*/ 5154768 h 5154768"/>
              <a:gd name="connsiteX4" fmla="*/ 0 w 7132192"/>
              <a:gd name="connsiteY4" fmla="*/ 5128234 h 5154768"/>
              <a:gd name="connsiteX5" fmla="*/ 2729 w 7132192"/>
              <a:gd name="connsiteY5" fmla="*/ 0 h 5154768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67808 w 7132192"/>
              <a:gd name="connsiteY3" fmla="*/ 5144494 h 5144494"/>
              <a:gd name="connsiteX4" fmla="*/ 0 w 7132192"/>
              <a:gd name="connsiteY4" fmla="*/ 5128234 h 5144494"/>
              <a:gd name="connsiteX5" fmla="*/ 2729 w 7132192"/>
              <a:gd name="connsiteY5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67808 w 7132192"/>
              <a:gd name="connsiteY3" fmla="*/ 5144494 h 5144494"/>
              <a:gd name="connsiteX4" fmla="*/ 565079 w 7132192"/>
              <a:gd name="connsiteY4" fmla="*/ 5138508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67808 w 7132192"/>
              <a:gd name="connsiteY3" fmla="*/ 5144494 h 5144494"/>
              <a:gd name="connsiteX4" fmla="*/ 554805 w 7132192"/>
              <a:gd name="connsiteY4" fmla="*/ 4706993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47260 w 7132192"/>
              <a:gd name="connsiteY3" fmla="*/ 4004063 h 5144494"/>
              <a:gd name="connsiteX4" fmla="*/ 554805 w 7132192"/>
              <a:gd name="connsiteY4" fmla="*/ 4706993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44494"/>
              <a:gd name="connsiteX1" fmla="*/ 7132192 w 7132192"/>
              <a:gd name="connsiteY1" fmla="*/ 0 h 5144494"/>
              <a:gd name="connsiteX2" fmla="*/ 7132192 w 7132192"/>
              <a:gd name="connsiteY2" fmla="*/ 5144494 h 5144494"/>
              <a:gd name="connsiteX3" fmla="*/ 547260 w 7132192"/>
              <a:gd name="connsiteY3" fmla="*/ 4004063 h 5144494"/>
              <a:gd name="connsiteX4" fmla="*/ 554805 w 7132192"/>
              <a:gd name="connsiteY4" fmla="*/ 5128234 h 5144494"/>
              <a:gd name="connsiteX5" fmla="*/ 0 w 7132192"/>
              <a:gd name="connsiteY5" fmla="*/ 5128234 h 5144494"/>
              <a:gd name="connsiteX6" fmla="*/ 2729 w 7132192"/>
              <a:gd name="connsiteY6" fmla="*/ 0 h 514449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47260 w 7132192"/>
              <a:gd name="connsiteY3" fmla="*/ 4004063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28234"/>
              <a:gd name="connsiteX1" fmla="*/ 7132192 w 7132192"/>
              <a:gd name="connsiteY1" fmla="*/ 0 h 5128234"/>
              <a:gd name="connsiteX2" fmla="*/ 7121918 w 7132192"/>
              <a:gd name="connsiteY2" fmla="*/ 4024611 h 5128234"/>
              <a:gd name="connsiteX3" fmla="*/ 557534 w 7132192"/>
              <a:gd name="connsiteY3" fmla="*/ 4024611 h 5128234"/>
              <a:gd name="connsiteX4" fmla="*/ 554805 w 7132192"/>
              <a:gd name="connsiteY4" fmla="*/ 5128234 h 5128234"/>
              <a:gd name="connsiteX5" fmla="*/ 0 w 7132192"/>
              <a:gd name="connsiteY5" fmla="*/ 5128234 h 5128234"/>
              <a:gd name="connsiteX6" fmla="*/ 2729 w 7132192"/>
              <a:gd name="connsiteY6" fmla="*/ 0 h 5128234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21918 w 7132192"/>
              <a:gd name="connsiteY2" fmla="*/ 4024611 h 5138508"/>
              <a:gd name="connsiteX3" fmla="*/ 557534 w 7132192"/>
              <a:gd name="connsiteY3" fmla="*/ 4024611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21918 w 7132192"/>
              <a:gd name="connsiteY2" fmla="*/ 4024611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11644 w 7132192"/>
              <a:gd name="connsiteY2" fmla="*/ 4004063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11644 w 7132192"/>
              <a:gd name="connsiteY2" fmla="*/ 4004063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0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10274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  <a:gd name="connsiteX0" fmla="*/ 2729 w 7132192"/>
              <a:gd name="connsiteY0" fmla="*/ 0 h 5138508"/>
              <a:gd name="connsiteX1" fmla="*/ 7132192 w 7132192"/>
              <a:gd name="connsiteY1" fmla="*/ 20548 h 5138508"/>
              <a:gd name="connsiteX2" fmla="*/ 7111644 w 7132192"/>
              <a:gd name="connsiteY2" fmla="*/ 4014337 h 5138508"/>
              <a:gd name="connsiteX3" fmla="*/ 536985 w 7132192"/>
              <a:gd name="connsiteY3" fmla="*/ 4014336 h 5138508"/>
              <a:gd name="connsiteX4" fmla="*/ 544531 w 7132192"/>
              <a:gd name="connsiteY4" fmla="*/ 5138508 h 5138508"/>
              <a:gd name="connsiteX5" fmla="*/ 0 w 7132192"/>
              <a:gd name="connsiteY5" fmla="*/ 5128234 h 5138508"/>
              <a:gd name="connsiteX6" fmla="*/ 2729 w 7132192"/>
              <a:gd name="connsiteY6" fmla="*/ 0 h 5138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32192" h="5138508">
                <a:moveTo>
                  <a:pt x="2729" y="0"/>
                </a:moveTo>
                <a:lnTo>
                  <a:pt x="7132192" y="20548"/>
                </a:lnTo>
                <a:cubicBezTo>
                  <a:pt x="7128767" y="1362085"/>
                  <a:pt x="7115069" y="2672800"/>
                  <a:pt x="7111644" y="4014337"/>
                </a:cubicBezTo>
                <a:lnTo>
                  <a:pt x="536985" y="4014336"/>
                </a:lnTo>
                <a:cubicBezTo>
                  <a:pt x="536075" y="4382210"/>
                  <a:pt x="545441" y="4770634"/>
                  <a:pt x="544531" y="5138508"/>
                </a:cubicBezTo>
                <a:lnTo>
                  <a:pt x="0" y="5128234"/>
                </a:lnTo>
                <a:cubicBezTo>
                  <a:pt x="4334" y="3562661"/>
                  <a:pt x="-1605" y="1565573"/>
                  <a:pt x="2729" y="0"/>
                </a:cubicBezTo>
                <a:close/>
              </a:path>
            </a:pathLst>
          </a:cu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noProof="0" dirty="0"/>
              <a:t>Bild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83900" y="1030508"/>
            <a:ext cx="4444859" cy="162090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500"/>
              </a:lnSpc>
              <a:defRPr sz="4200" b="0" i="0" spc="-5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397348" y="2817163"/>
            <a:ext cx="4652899" cy="112283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4100"/>
              </a:lnSpc>
              <a:spcBef>
                <a:spcPts val="0"/>
              </a:spcBef>
              <a:buNone/>
              <a:defRPr sz="3800" b="0" i="0" spc="-100" baseline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027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 | mit Bild, wir bewe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" descr="Ein Bild, das Screenshot, Text, Logo, Grafiken enthält.&#10;&#10;Automatisch generierte Beschreibung">
            <a:extLst>
              <a:ext uri="{FF2B5EF4-FFF2-40B4-BE49-F238E27FC236}">
                <a16:creationId xmlns:a16="http://schemas.microsoft.com/office/drawing/2014/main" id="{83C953C5-C31D-34B2-1470-2351D93A43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70"/>
          <a:stretch>
            <a:fillRect/>
          </a:stretch>
        </p:blipFill>
        <p:spPr bwMode="auto">
          <a:xfrm>
            <a:off x="0" y="4483100"/>
            <a:ext cx="121920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2">
            <a:extLst>
              <a:ext uri="{FF2B5EF4-FFF2-40B4-BE49-F238E27FC236}">
                <a16:creationId xmlns:a16="http://schemas.microsoft.com/office/drawing/2014/main" id="{0599F62A-A69E-1AC8-FF81-8FA2E3E206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 t="287" b="287"/>
          <a:stretch/>
        </p:blipFill>
        <p:spPr bwMode="auto">
          <a:xfrm>
            <a:off x="392590" y="5812438"/>
            <a:ext cx="4024174" cy="74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ildplatzhalter 6"/>
          <p:cNvSpPr>
            <a:spLocks noGrp="1"/>
          </p:cNvSpPr>
          <p:nvPr>
            <p:ph type="pic" sz="quarter" idx="10" hasCustomPrompt="1"/>
          </p:nvPr>
        </p:nvSpPr>
        <p:spPr>
          <a:xfrm>
            <a:off x="-100013" y="286247"/>
            <a:ext cx="7129463" cy="5144494"/>
          </a:xfrm>
          <a:prstGeom prst="rect">
            <a:avLst/>
          </a:prstGeo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noProof="0" dirty="0"/>
              <a:t>Bild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83900" y="1030508"/>
            <a:ext cx="4444859" cy="162090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500"/>
              </a:lnSpc>
              <a:defRPr sz="4200" b="0" i="0" spc="-5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397348" y="2817163"/>
            <a:ext cx="4652899" cy="112283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4100"/>
              </a:lnSpc>
              <a:spcBef>
                <a:spcPts val="0"/>
              </a:spcBef>
              <a:buNone/>
              <a:defRPr sz="3800" b="0" i="0" spc="-100" baseline="0">
                <a:solidFill>
                  <a:schemeClr val="bg1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21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" descr="Ein Bild, das Screenshot, Text, Logo, Grafiken enthält.&#10;&#10;Automatisch generierte Beschreibung">
            <a:extLst>
              <a:ext uri="{FF2B5EF4-FFF2-40B4-BE49-F238E27FC236}">
                <a16:creationId xmlns:a16="http://schemas.microsoft.com/office/drawing/2014/main" id="{8AAA9DC7-143D-B752-6253-462374C2C3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70"/>
          <a:stretch>
            <a:fillRect/>
          </a:stretch>
        </p:blipFill>
        <p:spPr bwMode="auto">
          <a:xfrm>
            <a:off x="0" y="4483100"/>
            <a:ext cx="121920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2">
            <a:extLst>
              <a:ext uri="{FF2B5EF4-FFF2-40B4-BE49-F238E27FC236}">
                <a16:creationId xmlns:a16="http://schemas.microsoft.com/office/drawing/2014/main" id="{1F879830-E65B-4F63-1CB5-E56C55484F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 t="287" b="287"/>
          <a:stretch/>
        </p:blipFill>
        <p:spPr bwMode="auto">
          <a:xfrm>
            <a:off x="392590" y="5812438"/>
            <a:ext cx="4024174" cy="74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2913" y="620713"/>
            <a:ext cx="9144000" cy="70465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2300"/>
              </a:lnSpc>
              <a:defRPr sz="2100" b="0" i="0" cap="none" spc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2639" y="3063589"/>
            <a:ext cx="4789487" cy="209403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700"/>
              </a:lnSpc>
              <a:spcBef>
                <a:spcPts val="0"/>
              </a:spcBef>
              <a:buNone/>
              <a:defRPr sz="1300" b="0" i="0" spc="-3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63461" y="1880903"/>
            <a:ext cx="4789487" cy="10722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  <a:lvl2pPr marL="457200" indent="0">
              <a:lnSpc>
                <a:spcPts val="1700"/>
              </a:lnSpc>
              <a:buNone/>
              <a:defRPr sz="13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2pPr>
            <a:lvl3pPr marL="914400" indent="0">
              <a:lnSpc>
                <a:spcPts val="1700"/>
              </a:lnSpc>
              <a:buNone/>
              <a:defRPr sz="13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3pPr>
            <a:lvl4pPr marL="1371600" indent="0">
              <a:lnSpc>
                <a:spcPts val="1700"/>
              </a:lnSpc>
              <a:buNone/>
              <a:defRPr sz="13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4pPr>
            <a:lvl5pPr marL="1828800" indent="0">
              <a:lnSpc>
                <a:spcPts val="1700"/>
              </a:lnSpc>
              <a:buNone/>
              <a:defRPr sz="13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8" name="Grafik 7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2B86B2BD-3C53-3C61-3F8B-9A408E261A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73279" y="6174528"/>
            <a:ext cx="1535746" cy="30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7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ideo_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enplatzhalter 3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noProof="0" dirty="0"/>
              <a:t>Mediaclip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78646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we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FC6FC-E016-6BE0-C647-92D6BE7F4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589905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90009AF2-630C-E643-C913-B7AB61EC613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42912" y="1562567"/>
            <a:ext cx="3415559" cy="170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1400" b="0" i="0"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98378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2913" y="617763"/>
            <a:ext cx="7736935" cy="1075546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defRPr sz="2100" b="0" i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2913" y="1813213"/>
            <a:ext cx="3609941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8705850" y="1131888"/>
            <a:ext cx="3619500" cy="4592637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459312" y="2499701"/>
            <a:ext cx="3609975" cy="49769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spc="-50" baseline="0">
                <a:solidFill>
                  <a:srgbClr val="003266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6"/>
          </p:nvPr>
        </p:nvSpPr>
        <p:spPr>
          <a:xfrm>
            <a:off x="4332288" y="1813213"/>
            <a:ext cx="3847560" cy="5561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>
          <a:xfrm>
            <a:off x="450833" y="3141663"/>
            <a:ext cx="3594100" cy="427746"/>
          </a:xfrm>
        </p:spPr>
        <p:txBody>
          <a:bodyPr>
            <a:sp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332288" y="2500313"/>
            <a:ext cx="3847560" cy="645754"/>
          </a:xfrm>
        </p:spPr>
        <p:txBody>
          <a:bodyPr>
            <a:sp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74D8DE9-A98B-F53E-74F6-709026A82EF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79159394-C92A-574E-B6FB-C645992E80D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12605ED9-6613-8B8B-D8D2-2DAE5ADF671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3108E785-44F9-D308-2999-E59AC1BB3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723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>
          <a:xfrm>
            <a:off x="442912" y="620713"/>
            <a:ext cx="8281987" cy="1187450"/>
          </a:xfrm>
        </p:spPr>
        <p:txBody>
          <a:bodyPr/>
          <a:lstStyle>
            <a:lvl1pPr>
              <a:lnSpc>
                <a:spcPts val="4450"/>
              </a:lnSpc>
              <a:spcBef>
                <a:spcPts val="0"/>
              </a:spcBef>
              <a:defRPr sz="4250" b="0" i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>
              <a:lnSpc>
                <a:spcPts val="2300"/>
              </a:lnSpc>
              <a:buNone/>
              <a:defRPr sz="2100" b="1" i="0" cap="all" baseline="0">
                <a:solidFill>
                  <a:srgbClr val="418DCB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20"/>
          </p:nvPr>
        </p:nvSpPr>
        <p:spPr>
          <a:xfrm>
            <a:off x="442913" y="2492375"/>
            <a:ext cx="8269287" cy="3517900"/>
          </a:xfrm>
        </p:spPr>
        <p:txBody>
          <a:bodyPr>
            <a:norm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tabLst>
                <a:tab pos="439200" algn="l"/>
                <a:tab pos="1267200" algn="l"/>
              </a:tabLst>
              <a:defRPr sz="2100"/>
            </a:lvl1pPr>
            <a:lvl2pPr marL="0" indent="0">
              <a:lnSpc>
                <a:spcPts val="2300"/>
              </a:lnSpc>
              <a:buNone/>
              <a:tabLst>
                <a:tab pos="439200" algn="l"/>
                <a:tab pos="1267200" algn="l"/>
              </a:tabLst>
              <a:defRPr sz="2100"/>
            </a:lvl2pPr>
            <a:lvl3pPr>
              <a:lnSpc>
                <a:spcPts val="2300"/>
              </a:lnSpc>
              <a:tabLst>
                <a:tab pos="439200" algn="l"/>
                <a:tab pos="1267200" algn="l"/>
              </a:tabLst>
              <a:defRPr sz="2100"/>
            </a:lvl3pPr>
            <a:lvl4pPr>
              <a:lnSpc>
                <a:spcPts val="2300"/>
              </a:lnSpc>
              <a:tabLst>
                <a:tab pos="439200" algn="l"/>
                <a:tab pos="1267200" algn="l"/>
              </a:tabLst>
              <a:defRPr sz="2100"/>
            </a:lvl4pPr>
            <a:lvl5pPr>
              <a:lnSpc>
                <a:spcPts val="2300"/>
              </a:lnSpc>
              <a:tabLst>
                <a:tab pos="439200" algn="l"/>
                <a:tab pos="1267200" algn="l"/>
              </a:tabLst>
              <a:defRPr sz="21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BD60FDE6-5599-0F87-AC02-F5CFE1648A4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774700" y="6418263"/>
            <a:ext cx="4953000" cy="222250"/>
          </a:xfrm>
        </p:spPr>
        <p:txBody>
          <a:bodyPr/>
          <a:lstStyle>
            <a:lvl1pPr algn="l"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0C3CF4D3-F8B5-2EA8-CA7A-8F3D7BC7347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422275" y="6416675"/>
            <a:ext cx="330200" cy="2238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fld id="{471FD40D-BE7F-6946-A7D3-47C21F90694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C5F64447-DF90-1523-F66A-6A0227C7B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 dirty="0"/>
              <a:t>20.01.2025</a:t>
            </a:r>
          </a:p>
        </p:txBody>
      </p:sp>
    </p:spTree>
    <p:extLst>
      <p:ext uri="{BB962C8B-B14F-4D97-AF65-F5344CB8AC3E}">
        <p14:creationId xmlns:p14="http://schemas.microsoft.com/office/powerpoint/2010/main" val="244191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62AC7AA1-95F8-7AA1-600A-96629B16C49B}"/>
              </a:ext>
            </a:extLst>
          </p:cNvPr>
          <p:cNvSpPr/>
          <p:nvPr userDrawn="1"/>
        </p:nvSpPr>
        <p:spPr>
          <a:xfrm>
            <a:off x="8710613" y="0"/>
            <a:ext cx="3481387" cy="363538"/>
          </a:xfrm>
          <a:prstGeom prst="rect">
            <a:avLst/>
          </a:prstGeom>
          <a:solidFill>
            <a:srgbClr val="9DD6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8F3D8F7-9D10-8A34-FF94-296FBABBD5D1}"/>
              </a:ext>
            </a:extLst>
          </p:cNvPr>
          <p:cNvSpPr/>
          <p:nvPr userDrawn="1"/>
        </p:nvSpPr>
        <p:spPr>
          <a:xfrm>
            <a:off x="0" y="285750"/>
            <a:ext cx="12192000" cy="5534025"/>
          </a:xfrm>
          <a:prstGeom prst="rect">
            <a:avLst/>
          </a:prstGeom>
          <a:solidFill>
            <a:srgbClr val="418D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05" r:id="rId2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E72811A1-CD35-376B-7048-D5795422C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620713"/>
            <a:ext cx="78422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 dirty="0"/>
              <a:t>Mastertitelformat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CC241E1B-9C67-3425-1AA9-CB5FB1CEF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7675" y="18129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Mastertextformat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B7A4AD-6C60-106B-973D-0D28404106AE}"/>
              </a:ext>
            </a:extLst>
          </p:cNvPr>
          <p:cNvSpPr/>
          <p:nvPr userDrawn="1"/>
        </p:nvSpPr>
        <p:spPr>
          <a:xfrm>
            <a:off x="8710613" y="-77788"/>
            <a:ext cx="3481387" cy="365126"/>
          </a:xfrm>
          <a:prstGeom prst="rect">
            <a:avLst/>
          </a:prstGeom>
          <a:solidFill>
            <a:srgbClr val="418D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418DCB"/>
              </a:solidFill>
              <a:highlight>
                <a:srgbClr val="418DCB"/>
              </a:highlight>
            </a:endParaRPr>
          </a:p>
        </p:txBody>
      </p:sp>
      <p:pic>
        <p:nvPicPr>
          <p:cNvPr id="3077" name="Grafik 7">
            <a:extLst>
              <a:ext uri="{FF2B5EF4-FFF2-40B4-BE49-F238E27FC236}">
                <a16:creationId xmlns:a16="http://schemas.microsoft.com/office/drawing/2014/main" id="{D58EDFA1-3C7F-9F7E-C1F8-7BEC25C812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238" y="5907088"/>
            <a:ext cx="89058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BE7C4ECB-E4DB-16A4-EEBE-A76B6BD0C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3113" y="6407150"/>
            <a:ext cx="4953000" cy="22225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b="0" i="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>
              <a:defRPr/>
            </a:pPr>
            <a:r>
              <a:rPr lang="de-DE" dirty="0"/>
              <a:t>|   Vortragsthema oder </a:t>
            </a:r>
            <a:r>
              <a:rPr lang="de-DE" dirty="0" err="1"/>
              <a:t>Agendapunkt</a:t>
            </a:r>
            <a:r>
              <a:rPr lang="de-DE" dirty="0"/>
              <a:t>  |   </a:t>
            </a:r>
            <a:r>
              <a:rPr lang="de-DE" dirty="0" err="1">
                <a:solidFill>
                  <a:srgbClr val="418DCB"/>
                </a:solidFill>
              </a:rPr>
              <a:t>Speakername</a:t>
            </a:r>
            <a:r>
              <a:rPr lang="de-DE" dirty="0">
                <a:solidFill>
                  <a:srgbClr val="418DCB"/>
                </a:solidFill>
              </a:rPr>
              <a:t> Blindtext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57846BF4-C1F5-DD36-4E87-250F40418C1E}"/>
              </a:ext>
            </a:extLst>
          </p:cNvPr>
          <p:cNvSpPr txBox="1">
            <a:spLocks/>
          </p:cNvSpPr>
          <p:nvPr userDrawn="1"/>
        </p:nvSpPr>
        <p:spPr>
          <a:xfrm>
            <a:off x="422275" y="6418263"/>
            <a:ext cx="585788" cy="2222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E01B684-3B0F-414F-8AE9-881E07194F15}" type="slidenum">
              <a:rPr lang="de-DE" sz="1300" smtClean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300" dirty="0">
              <a:solidFill>
                <a:srgbClr val="003266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FDB2DA-5B82-0BCC-45A2-C6EAC831A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7741" y="641362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300" b="0" i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de-DE"/>
              <a:t>20.01.2025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7" r:id="rId2"/>
    <p:sldLayoutId id="2147483698" r:id="rId3"/>
    <p:sldLayoutId id="2147483699" r:id="rId4"/>
    <p:sldLayoutId id="2147483700" r:id="rId5"/>
    <p:sldLayoutId id="2147483702" r:id="rId6"/>
    <p:sldLayoutId id="2147483703" r:id="rId7"/>
    <p:sldLayoutId id="2147483701" r:id="rId8"/>
  </p:sldLayoutIdLst>
  <p:hf sldNum="0" hdr="0"/>
  <p:txStyles>
    <p:titleStyle>
      <a:lvl1pPr algn="l" rtl="0" fontAlgn="base">
        <a:lnSpc>
          <a:spcPts val="2300"/>
        </a:lnSpc>
        <a:spcBef>
          <a:spcPct val="0"/>
        </a:spcBef>
        <a:spcAft>
          <a:spcPct val="0"/>
        </a:spcAft>
        <a:defRPr sz="2100" kern="12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1pPr>
      <a:lvl2pPr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2pPr>
      <a:lvl3pPr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3pPr>
      <a:lvl4pPr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4pPr>
      <a:lvl5pPr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5pPr>
      <a:lvl6pPr marL="457200"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6pPr>
      <a:lvl7pPr marL="914400"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7pPr>
      <a:lvl8pPr marL="1371600"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8pPr>
      <a:lvl9pPr marL="1828800" algn="l" rtl="0" fontAlgn="base">
        <a:lnSpc>
          <a:spcPts val="2300"/>
        </a:lnSpc>
        <a:spcBef>
          <a:spcPct val="0"/>
        </a:spcBef>
        <a:spcAft>
          <a:spcPct val="0"/>
        </a:spcAft>
        <a:defRPr sz="2100">
          <a:solidFill>
            <a:srgbClr val="003266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9pPr>
    </p:titleStyle>
    <p:bodyStyle>
      <a:lvl1pPr algn="l" rtl="0" fontAlgn="base">
        <a:lnSpc>
          <a:spcPts val="17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300" kern="1200">
          <a:solidFill>
            <a:srgbClr val="003266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indent="-179388" algn="l" defTabSz="301625" rtl="0" fontAlgn="base">
        <a:lnSpc>
          <a:spcPts val="1700"/>
        </a:lnSpc>
        <a:spcBef>
          <a:spcPct val="0"/>
        </a:spcBef>
        <a:spcAft>
          <a:spcPct val="0"/>
        </a:spcAft>
        <a:buClr>
          <a:srgbClr val="003266"/>
        </a:buClr>
        <a:buSzPct val="150000"/>
        <a:buFont typeface="Systemschrift Normal"/>
        <a:buChar char="⎽"/>
        <a:tabLst>
          <a:tab pos="179388" algn="l"/>
        </a:tabLst>
        <a:defRPr sz="1300" kern="1200">
          <a:solidFill>
            <a:srgbClr val="003266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rtl="0" fontAlgn="base">
        <a:lnSpc>
          <a:spcPts val="17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003266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rtl="0" fontAlgn="base">
        <a:lnSpc>
          <a:spcPts val="17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003266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rtl="0" fontAlgn="base">
        <a:lnSpc>
          <a:spcPts val="17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003266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3" userDrawn="1">
          <p15:clr>
            <a:srgbClr val="F26B43"/>
          </p15:clr>
        </p15:guide>
        <p15:guide id="2" pos="69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.eilemann@ib-lsa.de" TargetMode="External"/><Relationship Id="rId2" Type="http://schemas.openxmlformats.org/officeDocument/2006/relationships/hyperlink" Target="mailto:rebecca.hempel@ib-lsa.de" TargetMode="Externa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emf"/><Relationship Id="rId4" Type="http://schemas.openxmlformats.org/officeDocument/2006/relationships/hyperlink" Target="mailto:isabell.rademacher@ib-lsa.d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EAF0A9-E338-092B-02D5-9B263F6BC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3125" y="1014413"/>
            <a:ext cx="9144000" cy="15271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Integrationsförderung in Sachsen-Anhalt 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B2CB4D-E134-8F3F-2866-CBB10CADD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125" y="2657475"/>
            <a:ext cx="9144000" cy="14112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Informationsveranstaltung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>
            <a:extLst>
              <a:ext uri="{FF2B5EF4-FFF2-40B4-BE49-F238E27FC236}">
                <a16:creationId xmlns:a16="http://schemas.microsoft.com/office/drawing/2014/main" id="{6DB52AFD-1D8E-2A6F-9FC5-F886760C56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442913" y="620713"/>
            <a:ext cx="9144000" cy="704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de-DE" altLang="de-DE" sz="3600" dirty="0">
                <a:cs typeface="Roboto Medium" panose="02000000000000000000" pitchFamily="2" charset="0"/>
              </a:rPr>
              <a:t>Herzlichen Dank für Ihre Aufmerksamkeit.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AFDAC73-91FA-22E5-9C62-A05C4F00D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388" y="3063875"/>
            <a:ext cx="4789487" cy="20939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r>
              <a:rPr lang="de-DE" dirty="0"/>
              <a:t>Domplatz 12</a:t>
            </a:r>
          </a:p>
          <a:p>
            <a:pPr fontAlgn="auto">
              <a:spcAft>
                <a:spcPts val="0"/>
              </a:spcAft>
              <a:defRPr/>
            </a:pPr>
            <a:r>
              <a:rPr lang="de-DE" dirty="0"/>
              <a:t>39104 Magdeburg</a:t>
            </a:r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r>
              <a:rPr lang="de-DE" dirty="0" err="1"/>
              <a:t>www.ib</a:t>
            </a:r>
            <a:r>
              <a:rPr lang="de-DE" dirty="0"/>
              <a:t>-sachsen-</a:t>
            </a:r>
            <a:r>
              <a:rPr lang="de-DE" dirty="0" err="1"/>
              <a:t>anhalt.de</a:t>
            </a:r>
            <a:endParaRPr lang="de-DE" dirty="0"/>
          </a:p>
        </p:txBody>
      </p:sp>
      <p:sp>
        <p:nvSpPr>
          <p:cNvPr id="28675" name="Textplatzhalter 3">
            <a:extLst>
              <a:ext uri="{FF2B5EF4-FFF2-40B4-BE49-F238E27FC236}">
                <a16:creationId xmlns:a16="http://schemas.microsoft.com/office/drawing/2014/main" id="{74CAAC05-149E-49CC-3272-8FF9C15346D8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463550" y="1881188"/>
            <a:ext cx="4789488" cy="1071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dirty="0">
                <a:cs typeface="Roboto Black" panose="02000000000000000000" pitchFamily="2" charset="0"/>
              </a:rPr>
              <a:t>INVESTITIONSBANK</a:t>
            </a:r>
          </a:p>
          <a:p>
            <a:pPr>
              <a:spcBef>
                <a:spcPct val="0"/>
              </a:spcBef>
            </a:pPr>
            <a:r>
              <a:rPr lang="de-DE" altLang="de-DE" dirty="0">
                <a:cs typeface="Roboto Black" panose="02000000000000000000" pitchFamily="2" charset="0"/>
              </a:rPr>
              <a:t>SACHSEN-ANHALT</a:t>
            </a:r>
          </a:p>
          <a:p>
            <a:pPr>
              <a:spcBef>
                <a:spcPct val="0"/>
              </a:spcBef>
            </a:pPr>
            <a:endParaRPr lang="de-DE" altLang="de-DE" dirty="0">
              <a:cs typeface="Roboto Black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|   Agenda</a:t>
            </a:r>
            <a:endParaRPr lang="de-DE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AA74B7F-AFCD-9B2F-A84F-1975B820AA29}"/>
              </a:ext>
            </a:extLst>
          </p:cNvPr>
          <p:cNvSpPr txBox="1">
            <a:spLocks/>
          </p:cNvSpPr>
          <p:nvPr/>
        </p:nvSpPr>
        <p:spPr>
          <a:xfrm>
            <a:off x="465149" y="520809"/>
            <a:ext cx="7736935" cy="589905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2pPr>
            <a:lvl3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3pPr>
            <a:lvl4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4pPr>
            <a:lvl5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5pPr>
            <a:lvl6pPr marL="4572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6pPr>
            <a:lvl7pPr marL="9144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7pPr>
            <a:lvl8pPr marL="13716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8pPr>
            <a:lvl9pPr marL="18288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9pPr>
          </a:lstStyle>
          <a:p>
            <a:pPr eaLnBrk="1" hangingPunct="1"/>
            <a:r>
              <a:rPr lang="de-DE" sz="3200" dirty="0" smtClean="0">
                <a:solidFill>
                  <a:srgbClr val="418DCB"/>
                </a:solidFill>
              </a:rPr>
              <a:t>Agenda</a:t>
            </a:r>
            <a:endParaRPr lang="de-DE" sz="3200" dirty="0">
              <a:solidFill>
                <a:srgbClr val="418DCB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00368" y="1827548"/>
            <a:ext cx="90345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1. Ansprechpartner in der Investitionsbank Sachsen-Anhalt</a:t>
            </a:r>
          </a:p>
          <a:p>
            <a:endParaRPr lang="de-DE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2. Förderprogramme</a:t>
            </a:r>
            <a:r>
              <a:rPr lang="de-DE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endParaRPr lang="de-DE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3. Antragstellung inkl. Dokumente im Downloadbereich</a:t>
            </a:r>
          </a:p>
          <a:p>
            <a:endParaRPr lang="de-DE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de-DE" dirty="0"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. Gesellschaftsrechtliche Unterlagen und Legitimationsverfahren</a:t>
            </a:r>
          </a:p>
          <a:p>
            <a:endParaRPr lang="de-DE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de-DE" dirty="0"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. Verschiedenes (offene Fragestellungen / offener Austausch)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289" y="1827548"/>
            <a:ext cx="2278104" cy="263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ußzeilenplatzhalter 1">
            <a:extLst>
              <a:ext uri="{FF2B5EF4-FFF2-40B4-BE49-F238E27FC236}">
                <a16:creationId xmlns:a16="http://schemas.microsoft.com/office/drawing/2014/main" id="{4E2792C7-127D-2642-047C-785864B33B9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774700" y="6408897"/>
            <a:ext cx="4953000" cy="22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rgbClr val="003266"/>
                </a:solidFill>
                <a:latin typeface="Roboto Medium" panose="02000000000000000000" pitchFamily="2" charset="0"/>
                <a:cs typeface="Roboto Medium" panose="02000000000000000000" pitchFamily="2" charset="0"/>
              </a:rPr>
              <a:t>|   </a:t>
            </a:r>
            <a:r>
              <a:rPr lang="de-DE" altLang="de-DE" dirty="0" smtClean="0">
                <a:solidFill>
                  <a:srgbClr val="003266"/>
                </a:solidFill>
                <a:latin typeface="Roboto Medium" panose="02000000000000000000" pitchFamily="2" charset="0"/>
                <a:cs typeface="Roboto Medium" panose="02000000000000000000" pitchFamily="2" charset="0"/>
              </a:rPr>
              <a:t>Ihre Ansprechpartner</a:t>
            </a:r>
            <a:endParaRPr lang="de-DE" altLang="de-DE" dirty="0">
              <a:solidFill>
                <a:srgbClr val="418DCB"/>
              </a:solidFill>
              <a:latin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23875" y="1172090"/>
            <a:ext cx="462338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0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Antragsbearbeitung und Bewilligung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191250" y="1137166"/>
            <a:ext cx="49744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00" dirty="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Auszahlung und Verwendungsnachweis</a:t>
            </a:r>
          </a:p>
        </p:txBody>
      </p:sp>
      <p:sp>
        <p:nvSpPr>
          <p:cNvPr id="6" name="Rechteck 5"/>
          <p:cNvSpPr/>
          <p:nvPr/>
        </p:nvSpPr>
        <p:spPr>
          <a:xfrm>
            <a:off x="523875" y="2047875"/>
            <a:ext cx="2305050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Thomas Kühne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362700" y="2047875"/>
            <a:ext cx="2305050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Gesine Hankiewicz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981325" y="1967596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Abteilungsleitung </a:t>
            </a: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Öffentliche Kunden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8896350" y="1967596"/>
            <a:ext cx="2943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Abteilungsleitung </a:t>
            </a: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Förderservicemanagement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523875" y="3008034"/>
            <a:ext cx="1924050" cy="638175"/>
          </a:xfrm>
          <a:prstGeom prst="roundRect">
            <a:avLst/>
          </a:prstGeom>
          <a:solidFill>
            <a:srgbClr val="87C0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Sandra Deniz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362700" y="3008035"/>
            <a:ext cx="1924050" cy="638175"/>
          </a:xfrm>
          <a:prstGeom prst="roundRect">
            <a:avLst/>
          </a:prstGeom>
          <a:solidFill>
            <a:srgbClr val="87C0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Marius Herda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981325" y="2993935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Gruppenleitung </a:t>
            </a: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OE Soziales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8959592" y="2990562"/>
            <a:ext cx="2517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Gruppenleitung </a:t>
            </a: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OE Service Öffentliche</a:t>
            </a:r>
          </a:p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Kunden 3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026416" y="4352924"/>
            <a:ext cx="2164834" cy="733425"/>
          </a:xfrm>
          <a:prstGeom prst="ellipse">
            <a:avLst/>
          </a:prstGeom>
          <a:solidFill>
            <a:srgbClr val="B9CD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Isabel Rademacher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168783" y="4352924"/>
            <a:ext cx="2164834" cy="733425"/>
          </a:xfrm>
          <a:prstGeom prst="ellipse">
            <a:avLst/>
          </a:prstGeom>
          <a:solidFill>
            <a:srgbClr val="B9CD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Christin Eilemann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03667" y="4352924"/>
            <a:ext cx="2164834" cy="733425"/>
          </a:xfrm>
          <a:prstGeom prst="ellipse">
            <a:avLst/>
          </a:prstGeom>
          <a:solidFill>
            <a:srgbClr val="B9CD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Rebecca Hempel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005349" y="5280817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Sachbearbeiterinnen OE Soziales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el 1">
            <a:extLst>
              <a:ext uri="{FF2B5EF4-FFF2-40B4-BE49-F238E27FC236}">
                <a16:creationId xmlns:a16="http://schemas.microsoft.com/office/drawing/2014/main" id="{9AA74B7F-AFCD-9B2F-A84F-1975B820AA29}"/>
              </a:ext>
            </a:extLst>
          </p:cNvPr>
          <p:cNvSpPr txBox="1">
            <a:spLocks/>
          </p:cNvSpPr>
          <p:nvPr/>
        </p:nvSpPr>
        <p:spPr>
          <a:xfrm>
            <a:off x="465149" y="520809"/>
            <a:ext cx="7736935" cy="589905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2pPr>
            <a:lvl3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3pPr>
            <a:lvl4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4pPr>
            <a:lvl5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5pPr>
            <a:lvl6pPr marL="4572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6pPr>
            <a:lvl7pPr marL="9144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7pPr>
            <a:lvl8pPr marL="13716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8pPr>
            <a:lvl9pPr marL="18288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9pPr>
          </a:lstStyle>
          <a:p>
            <a:pPr eaLnBrk="1" hangingPunct="1"/>
            <a:r>
              <a:rPr lang="de-DE" altLang="de-DE" sz="3200" dirty="0" smtClean="0">
                <a:solidFill>
                  <a:srgbClr val="418DCB"/>
                </a:solidFill>
              </a:rPr>
              <a:t>1. Ihre Ansprechpartner</a:t>
            </a:r>
            <a:endParaRPr lang="de-DE" sz="3200" dirty="0">
              <a:solidFill>
                <a:srgbClr val="418DCB"/>
              </a:solidFill>
            </a:endParaRP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5131" y="4352924"/>
            <a:ext cx="2088921" cy="1772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|   </a:t>
            </a:r>
            <a:r>
              <a:rPr lang="de-DE" dirty="0"/>
              <a:t>Kontaktdaten der Ansprechpartnerinnen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AA74B7F-AFCD-9B2F-A84F-1975B820AA29}"/>
              </a:ext>
            </a:extLst>
          </p:cNvPr>
          <p:cNvSpPr txBox="1">
            <a:spLocks/>
          </p:cNvSpPr>
          <p:nvPr/>
        </p:nvSpPr>
        <p:spPr>
          <a:xfrm>
            <a:off x="465149" y="520810"/>
            <a:ext cx="8123959" cy="562898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2pPr>
            <a:lvl3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3pPr>
            <a:lvl4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4pPr>
            <a:lvl5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5pPr>
            <a:lvl6pPr marL="4572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6pPr>
            <a:lvl7pPr marL="9144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7pPr>
            <a:lvl8pPr marL="13716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8pPr>
            <a:lvl9pPr marL="18288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9pPr>
          </a:lstStyle>
          <a:p>
            <a:pPr eaLnBrk="1" hangingPunct="1"/>
            <a:r>
              <a:rPr lang="de-DE" altLang="de-DE" sz="3200" dirty="0" smtClean="0">
                <a:solidFill>
                  <a:srgbClr val="418DCB"/>
                </a:solidFill>
              </a:rPr>
              <a:t>Kontaktdaten der Ansprechpartnerinnen</a:t>
            </a:r>
            <a:endParaRPr lang="de-DE" sz="3200" dirty="0">
              <a:solidFill>
                <a:srgbClr val="418DCB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57667" y="1409958"/>
            <a:ext cx="2164834" cy="733425"/>
          </a:xfrm>
          <a:prstGeom prst="ellipse">
            <a:avLst/>
          </a:prstGeom>
          <a:solidFill>
            <a:srgbClr val="B9CD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Rebecca Hempel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57667" y="2442627"/>
            <a:ext cx="2164834" cy="733425"/>
          </a:xfrm>
          <a:prstGeom prst="ellipse">
            <a:avLst/>
          </a:prstGeom>
          <a:solidFill>
            <a:srgbClr val="B9CD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Christin Eilemann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57667" y="3475296"/>
            <a:ext cx="2164834" cy="733425"/>
          </a:xfrm>
          <a:prstGeom prst="ellipse">
            <a:avLst/>
          </a:prstGeom>
          <a:solidFill>
            <a:srgbClr val="B9CD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Isabel Rademacher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197188" y="1592004"/>
            <a:ext cx="500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  <a:hlinkClick r:id="rId2"/>
              </a:rPr>
              <a:t>rebecca.hempel@ib-lsa.de</a:t>
            </a:r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 / 0391-28987-1170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197188" y="2624673"/>
            <a:ext cx="5099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  <a:hlinkClick r:id="rId3"/>
              </a:rPr>
              <a:t>christin.eilemann@ib-lsa.de</a:t>
            </a:r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 / 0391-28987-1143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197188" y="3657342"/>
            <a:ext cx="5315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  <a:hlinkClick r:id="rId4"/>
              </a:rPr>
              <a:t>isabel.rademacher@ib-lsa.de</a:t>
            </a:r>
            <a:r>
              <a:rPr lang="de-DE" dirty="0" smtClean="0">
                <a:latin typeface="Roboto" panose="02000000000000000000" pitchFamily="2" charset="0"/>
                <a:ea typeface="Roboto" panose="02000000000000000000" pitchFamily="2" charset="0"/>
              </a:rPr>
              <a:t> / 0391-28987-1793 </a:t>
            </a:r>
            <a:endParaRPr lang="de-DE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661" y="4336444"/>
            <a:ext cx="2156833" cy="176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5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050F2707-6C6F-C2AF-561B-0C8204BE1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2913" y="617538"/>
            <a:ext cx="7737475" cy="294953"/>
          </a:xfrm>
        </p:spPr>
        <p:txBody>
          <a:bodyPr/>
          <a:lstStyle/>
          <a:p>
            <a:pPr eaLnBrk="1" hangingPunct="1"/>
            <a:r>
              <a:rPr lang="de-DE" altLang="de-DE" sz="3200" dirty="0" smtClean="0">
                <a:solidFill>
                  <a:srgbClr val="418DCB"/>
                </a:solidFill>
              </a:rPr>
              <a:t>2</a:t>
            </a:r>
            <a:r>
              <a:rPr lang="de-DE" altLang="de-DE" sz="2800" dirty="0" smtClean="0">
                <a:solidFill>
                  <a:srgbClr val="418DCB"/>
                </a:solidFill>
              </a:rPr>
              <a:t>. </a:t>
            </a:r>
            <a:r>
              <a:rPr lang="de-DE" altLang="de-DE" sz="3200" dirty="0" smtClean="0">
                <a:solidFill>
                  <a:srgbClr val="418DCB"/>
                </a:solidFill>
              </a:rPr>
              <a:t>Förderprogramme</a:t>
            </a:r>
            <a:endParaRPr lang="de-DE" sz="2800" dirty="0">
              <a:solidFill>
                <a:srgbClr val="418DCB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348D95-D363-ABF4-F077-1E872FD50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1187937"/>
            <a:ext cx="3552825" cy="273539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100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Vorhaben ab 2026</a:t>
            </a:r>
            <a:endParaRPr lang="de-DE" sz="2100" dirty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C20042-B121-1BD7-237D-1BB55537E6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96263" y="2500313"/>
            <a:ext cx="3552825" cy="4968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de-DE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de-DE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de-DE" dirty="0">
              <a:cs typeface="+mn-cs"/>
            </a:endParaRPr>
          </a:p>
        </p:txBody>
      </p:sp>
      <p:sp>
        <p:nvSpPr>
          <p:cNvPr id="24580" name="Fußzeilenplatzhalter 4">
            <a:extLst>
              <a:ext uri="{FF2B5EF4-FFF2-40B4-BE49-F238E27FC236}">
                <a16:creationId xmlns:a16="http://schemas.microsoft.com/office/drawing/2014/main" id="{FFB5494A-3E68-860A-B07A-BB089AF73D27}"/>
              </a:ext>
            </a:extLst>
          </p:cNvPr>
          <p:cNvSpPr>
            <a:spLocks noGrp="1" noChangeArrowheads="1"/>
          </p:cNvSpPr>
          <p:nvPr>
            <p:ph type="ftr" sz="quarter" idx="2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rgbClr val="003266"/>
                </a:solidFill>
                <a:latin typeface="Roboto Medium" panose="02000000000000000000" pitchFamily="2" charset="0"/>
                <a:cs typeface="Roboto Medium" panose="02000000000000000000" pitchFamily="2" charset="0"/>
              </a:rPr>
              <a:t>|   </a:t>
            </a:r>
            <a:r>
              <a:rPr lang="de-DE" altLang="de-DE" dirty="0" smtClean="0">
                <a:solidFill>
                  <a:srgbClr val="003266"/>
                </a:solidFill>
                <a:latin typeface="Roboto Medium" panose="02000000000000000000" pitchFamily="2" charset="0"/>
                <a:cs typeface="Roboto Medium" panose="02000000000000000000" pitchFamily="2" charset="0"/>
              </a:rPr>
              <a:t>Förderprogramme</a:t>
            </a:r>
            <a:endParaRPr lang="de-DE" altLang="de-DE" dirty="0">
              <a:solidFill>
                <a:srgbClr val="418DCB"/>
              </a:solidFill>
              <a:latin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24582" name="Textplatzhalter 6">
            <a:extLst>
              <a:ext uri="{FF2B5EF4-FFF2-40B4-BE49-F238E27FC236}">
                <a16:creationId xmlns:a16="http://schemas.microsoft.com/office/drawing/2014/main" id="{D8962E9E-422F-DBBA-0C53-55613F303905}"/>
              </a:ext>
            </a:extLst>
          </p:cNvPr>
          <p:cNvSpPr>
            <a:spLocks noGrp="1" noChangeArrowheads="1"/>
          </p:cNvSpPr>
          <p:nvPr>
            <p:ph type="body" sz="quarter" idx="21"/>
          </p:nvPr>
        </p:nvSpPr>
        <p:spPr>
          <a:xfrm>
            <a:off x="8196263" y="3141663"/>
            <a:ext cx="3600450" cy="1704975"/>
          </a:xfrm>
        </p:spPr>
        <p:txBody>
          <a:bodyPr/>
          <a:lstStyle/>
          <a:p>
            <a:pPr lvl="1" indent="0">
              <a:buNone/>
            </a:pPr>
            <a:endParaRPr lang="de-DE" altLang="de-DE" dirty="0"/>
          </a:p>
          <a:p>
            <a:pPr defTabSz="301625">
              <a:tabLst>
                <a:tab pos="179388" algn="l"/>
              </a:tabLst>
            </a:pPr>
            <a:endParaRPr lang="de-DE" altLang="de-DE" dirty="0"/>
          </a:p>
        </p:txBody>
      </p:sp>
      <p:sp>
        <p:nvSpPr>
          <p:cNvPr id="5" name="Rechteck 4"/>
          <p:cNvSpPr/>
          <p:nvPr/>
        </p:nvSpPr>
        <p:spPr>
          <a:xfrm>
            <a:off x="364616" y="1748909"/>
            <a:ext cx="425629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100" dirty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Sachsen-Anhalt INTEGRATION </a:t>
            </a:r>
          </a:p>
        </p:txBody>
      </p:sp>
      <p:sp>
        <p:nvSpPr>
          <p:cNvPr id="10" name="Rechteck 9"/>
          <p:cNvSpPr/>
          <p:nvPr/>
        </p:nvSpPr>
        <p:spPr>
          <a:xfrm>
            <a:off x="364615" y="2315647"/>
            <a:ext cx="54120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100" dirty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Sachsen-Anhalt INTEGRATIONSLOTSEN </a:t>
            </a:r>
          </a:p>
        </p:txBody>
      </p:sp>
      <p:sp>
        <p:nvSpPr>
          <p:cNvPr id="7" name="Rechteck 6"/>
          <p:cNvSpPr/>
          <p:nvPr/>
        </p:nvSpPr>
        <p:spPr>
          <a:xfrm>
            <a:off x="4620909" y="1782513"/>
            <a:ext cx="305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rgbClr val="418DC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Integrationsförderrichtlinie </a:t>
            </a:r>
            <a:endParaRPr lang="de-DE" b="1" dirty="0">
              <a:solidFill>
                <a:srgbClr val="418DC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776674" y="2336511"/>
            <a:ext cx="3150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rgbClr val="418DC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Integrationslotsen-Richtlinie</a:t>
            </a:r>
            <a:endParaRPr lang="de-DE" b="1" dirty="0">
              <a:solidFill>
                <a:srgbClr val="418DC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984" y="3161002"/>
            <a:ext cx="3238062" cy="2921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|   Antragsstellung</a:t>
            </a:r>
            <a:endParaRPr lang="de-DE" dirty="0">
              <a:solidFill>
                <a:srgbClr val="418DCB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37115" y="899729"/>
            <a:ext cx="290816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100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Unterlagenchecklisten</a:t>
            </a:r>
            <a:endParaRPr lang="de-DE" sz="2100" dirty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9AA74B7F-AFCD-9B2F-A84F-1975B820AA29}"/>
              </a:ext>
            </a:extLst>
          </p:cNvPr>
          <p:cNvSpPr txBox="1">
            <a:spLocks/>
          </p:cNvSpPr>
          <p:nvPr/>
        </p:nvSpPr>
        <p:spPr>
          <a:xfrm>
            <a:off x="261949" y="379456"/>
            <a:ext cx="7736935" cy="589905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2pPr>
            <a:lvl3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3pPr>
            <a:lvl4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4pPr>
            <a:lvl5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5pPr>
            <a:lvl6pPr marL="4572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6pPr>
            <a:lvl7pPr marL="9144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7pPr>
            <a:lvl8pPr marL="13716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8pPr>
            <a:lvl9pPr marL="18288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9pPr>
          </a:lstStyle>
          <a:p>
            <a:pPr eaLnBrk="1" hangingPunct="1"/>
            <a:r>
              <a:rPr lang="de-DE" sz="3200" dirty="0">
                <a:solidFill>
                  <a:srgbClr val="418DCB"/>
                </a:solidFill>
              </a:rPr>
              <a:t>3</a:t>
            </a:r>
            <a:r>
              <a:rPr lang="de-DE" sz="3200" dirty="0" smtClean="0">
                <a:solidFill>
                  <a:srgbClr val="418DCB"/>
                </a:solidFill>
              </a:rPr>
              <a:t>. Antragsstellung</a:t>
            </a:r>
            <a:endParaRPr lang="de-DE" sz="3200" dirty="0">
              <a:solidFill>
                <a:srgbClr val="418DCB"/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1014" y="5244244"/>
            <a:ext cx="1535896" cy="1396269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57" y="1444083"/>
            <a:ext cx="5670328" cy="481747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1739" y="1580606"/>
            <a:ext cx="5594687" cy="375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|   Gesellschaftsrechtliche Unterlagen</a:t>
            </a:r>
            <a:endParaRPr lang="de-DE" dirty="0">
              <a:solidFill>
                <a:srgbClr val="418DCB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62708" y="2039816"/>
            <a:ext cx="1133996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Formular „Dokumentation Vertretungsberechtigung“ (gesetzliche Vertreter und Bevollmächtigte)</a:t>
            </a: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Erhebungsbogen wirtschaftlich Berechtigte (Musterbeispiele)</a:t>
            </a: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Aktueller </a:t>
            </a:r>
            <a:r>
              <a:rPr lang="de-DE" dirty="0"/>
              <a:t>R</a:t>
            </a:r>
            <a:r>
              <a:rPr lang="de-DE" dirty="0" smtClean="0"/>
              <a:t>egisterauszug </a:t>
            </a:r>
            <a:r>
              <a:rPr lang="de-DE" dirty="0"/>
              <a:t>(nicht älter als 3 Monate) bzw. Gewerbeanmeldung, ggf. Handwerkskarte; </a:t>
            </a:r>
            <a:r>
              <a:rPr lang="de-DE" dirty="0" smtClean="0"/>
              <a:t>      </a:t>
            </a:r>
          </a:p>
          <a:p>
            <a:r>
              <a:rPr lang="de-DE" dirty="0" smtClean="0"/>
              <a:t>    ggf</a:t>
            </a:r>
            <a:r>
              <a:rPr lang="de-DE" dirty="0"/>
              <a:t>. </a:t>
            </a:r>
            <a:r>
              <a:rPr lang="de-DE" dirty="0" smtClean="0"/>
              <a:t>Auszug </a:t>
            </a:r>
            <a:r>
              <a:rPr lang="de-DE" dirty="0"/>
              <a:t>aus dem Stiftungsverzeichnis </a:t>
            </a:r>
            <a:r>
              <a:rPr lang="de-DE" dirty="0" smtClean="0"/>
              <a:t>(nur bei Integration für juristische Personen des privaten Rechts)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/>
              <a:t>	</a:t>
            </a:r>
            <a:r>
              <a:rPr lang="de-DE" dirty="0" smtClean="0"/>
              <a:t>			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9AA74B7F-AFCD-9B2F-A84F-1975B820AA29}"/>
              </a:ext>
            </a:extLst>
          </p:cNvPr>
          <p:cNvSpPr txBox="1">
            <a:spLocks/>
          </p:cNvSpPr>
          <p:nvPr/>
        </p:nvSpPr>
        <p:spPr>
          <a:xfrm>
            <a:off x="360484" y="545219"/>
            <a:ext cx="7736935" cy="589905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  <a:lvl2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2pPr>
            <a:lvl3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3pPr>
            <a:lvl4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4pPr>
            <a:lvl5pPr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5pPr>
            <a:lvl6pPr marL="4572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6pPr>
            <a:lvl7pPr marL="9144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7pPr>
            <a:lvl8pPr marL="13716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8pPr>
            <a:lvl9pPr marL="18288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003266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9pPr>
          </a:lstStyle>
          <a:p>
            <a:pPr eaLnBrk="1" hangingPunct="1"/>
            <a:r>
              <a:rPr lang="de-DE" sz="3200" dirty="0">
                <a:solidFill>
                  <a:srgbClr val="418DCB"/>
                </a:solidFill>
              </a:rPr>
              <a:t>4</a:t>
            </a:r>
            <a:r>
              <a:rPr lang="de-DE" sz="3200" dirty="0" smtClean="0">
                <a:solidFill>
                  <a:srgbClr val="418DCB"/>
                </a:solidFill>
              </a:rPr>
              <a:t>. Gesellschaftsrechtliche Unterlagen       </a:t>
            </a:r>
          </a:p>
          <a:p>
            <a:pPr eaLnBrk="1" hangingPunct="1"/>
            <a:endParaRPr lang="de-DE" sz="3200" dirty="0">
              <a:solidFill>
                <a:srgbClr val="418DCB"/>
              </a:solidFill>
            </a:endParaRPr>
          </a:p>
          <a:p>
            <a:pPr eaLnBrk="1" hangingPunct="1"/>
            <a:r>
              <a:rPr lang="de-DE" sz="3200" dirty="0" smtClean="0">
                <a:solidFill>
                  <a:srgbClr val="418DCB"/>
                </a:solidFill>
              </a:rPr>
              <a:t>      </a:t>
            </a:r>
            <a:endParaRPr lang="de-DE" sz="3200" dirty="0">
              <a:solidFill>
                <a:srgbClr val="418DCB"/>
              </a:solidFill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731" y="3886475"/>
            <a:ext cx="1955257" cy="204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5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|   Legitimationsverfahren</a:t>
            </a:r>
            <a:endParaRPr lang="de-DE" dirty="0">
              <a:solidFill>
                <a:srgbClr val="418DCB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677933" y="1362765"/>
            <a:ext cx="4735840" cy="1109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latin typeface="Roboto" panose="02000000000000000000" pitchFamily="2" charset="0"/>
                <a:ea typeface="Roboto" panose="02000000000000000000" pitchFamily="2" charset="0"/>
              </a:rPr>
              <a:t>Legitimationsmöglichkeiten</a:t>
            </a: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59507" y="30390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de-DE" sz="3200" dirty="0" smtClean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Legitimationsverfahren</a:t>
            </a:r>
            <a:endParaRPr lang="de-DE" dirty="0">
              <a:solidFill>
                <a:srgbClr val="418DCB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4761" y="405912"/>
            <a:ext cx="1752360" cy="1606331"/>
          </a:xfrm>
          <a:prstGeom prst="rect">
            <a:avLst/>
          </a:prstGeom>
        </p:spPr>
      </p:pic>
      <p:sp>
        <p:nvSpPr>
          <p:cNvPr id="15" name="AutoShape 6" descr="ib24_logo_4c.jpg"/>
          <p:cNvSpPr>
            <a:spLocks noChangeAspect="1" noChangeArrowheads="1"/>
          </p:cNvSpPr>
          <p:nvPr/>
        </p:nvSpPr>
        <p:spPr bwMode="auto">
          <a:xfrm>
            <a:off x="7882255" y="9994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1195755" y="2388306"/>
            <a:ext cx="1969476" cy="1847632"/>
          </a:xfrm>
          <a:prstGeom prst="ellipse">
            <a:avLst/>
          </a:prstGeom>
          <a:solidFill>
            <a:srgbClr val="87C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rgbClr val="87C0E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de-DE" dirty="0">
              <a:solidFill>
                <a:srgbClr val="87C0E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8947289" y="2473508"/>
            <a:ext cx="1830381" cy="1847632"/>
          </a:xfrm>
          <a:prstGeom prst="ellipse">
            <a:avLst/>
          </a:prstGeom>
          <a:solidFill>
            <a:srgbClr val="87C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de-DE" b="1" dirty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Post-Ident</a:t>
            </a:r>
          </a:p>
          <a:p>
            <a:pPr algn="ctr"/>
            <a:endParaRPr lang="de-DE" dirty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3625337" y="3819355"/>
            <a:ext cx="1988892" cy="1866606"/>
          </a:xfrm>
          <a:prstGeom prst="ellipse">
            <a:avLst/>
          </a:prstGeom>
          <a:solidFill>
            <a:srgbClr val="87C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de-DE" dirty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 flipH="1">
            <a:off x="3625337" y="4235938"/>
            <a:ext cx="1900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</a:t>
            </a:r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ersönlich </a:t>
            </a:r>
          </a:p>
          <a:p>
            <a:pPr algn="ctr"/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der </a:t>
            </a:r>
          </a:p>
          <a:p>
            <a:pPr algn="r"/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Investitionsbank</a:t>
            </a:r>
            <a:endParaRPr lang="de-DE" b="1" dirty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611815" y="3819356"/>
            <a:ext cx="2110154" cy="1948398"/>
          </a:xfrm>
          <a:prstGeom prst="ellipse">
            <a:avLst/>
          </a:prstGeom>
          <a:solidFill>
            <a:srgbClr val="87C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ü</a:t>
            </a:r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ber</a:t>
            </a:r>
            <a:r>
              <a:rPr lang="de-DE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zuverlässige</a:t>
            </a:r>
            <a:r>
              <a:rPr lang="de-DE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Dritte</a:t>
            </a:r>
            <a:endParaRPr lang="de-DE" b="1" dirty="0">
              <a:solidFill>
                <a:srgbClr val="00326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512280" y="3007140"/>
            <a:ext cx="1652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Online (</a:t>
            </a:r>
            <a:r>
              <a:rPr lang="de-DE" b="1" dirty="0" err="1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eID</a:t>
            </a:r>
            <a:r>
              <a:rPr lang="de-DE" b="1" dirty="0" smtClean="0">
                <a:solidFill>
                  <a:srgbClr val="00326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oder Video)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17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|   Verschiedenes (offene Fragen / offener Austausch)</a:t>
            </a:r>
            <a:endParaRPr lang="de-DE" dirty="0">
              <a:solidFill>
                <a:srgbClr val="418DCB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06779" y="446427"/>
            <a:ext cx="10071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de-DE" sz="3200" dirty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5</a:t>
            </a:r>
            <a:r>
              <a:rPr lang="de-DE" sz="3200" dirty="0" smtClean="0">
                <a:solidFill>
                  <a:srgbClr val="418DCB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. Verschiedenes (offene Fragen / offener Austausch)</a:t>
            </a:r>
            <a:endParaRPr lang="de-DE" sz="3200" dirty="0">
              <a:solidFill>
                <a:srgbClr val="418DCB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480" y="1688122"/>
            <a:ext cx="3460632" cy="334527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669" y="1981499"/>
            <a:ext cx="2986143" cy="285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foli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d24_ppt_16zu9_LSA.pptx" id="{990930E5-F6F3-4BAE-886F-53BBB0B1AD64}" vid="{6F981A9B-0381-4ACA-BE30-3A5B3F322139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d24_ppt_16zu9_LSA.pptx" id="{990930E5-F6F3-4BAE-886F-53BBB0B1AD64}" vid="{AD70D114-E0BD-4779-9971-0E02F6FAFEF7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d24_ppt_16zu9_LSA.pptx" id="{990930E5-F6F3-4BAE-886F-53BBB0B1AD64}" vid="{6C0B59D4-5ED6-4112-9614-D368A07A52F7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Master-Vorlage_IB_16_9_LSA</Template>
  <TotalTime>0</TotalTime>
  <Words>242</Words>
  <Application>Microsoft Office PowerPoint</Application>
  <PresentationFormat>Breitbild</PresentationFormat>
  <Paragraphs>92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21" baseType="lpstr">
      <vt:lpstr>Aptos</vt:lpstr>
      <vt:lpstr>Aptos Display</vt:lpstr>
      <vt:lpstr>Arial</vt:lpstr>
      <vt:lpstr>Roboto</vt:lpstr>
      <vt:lpstr>Roboto Black</vt:lpstr>
      <vt:lpstr>Roboto Medium</vt:lpstr>
      <vt:lpstr>Roboto Thin</vt:lpstr>
      <vt:lpstr>Systemschrift Normal</vt:lpstr>
      <vt:lpstr>Titelfolie</vt:lpstr>
      <vt:lpstr>Benutzerdefiniertes Design</vt:lpstr>
      <vt:lpstr>1_Benutzerdefiniertes Design</vt:lpstr>
      <vt:lpstr>Integrationsförderung in Sachsen-Anhalt </vt:lpstr>
      <vt:lpstr>PowerPoint-Präsentation</vt:lpstr>
      <vt:lpstr>PowerPoint-Präsentation</vt:lpstr>
      <vt:lpstr>PowerPoint-Präsentation</vt:lpstr>
      <vt:lpstr>2. Förderprogramme</vt:lpstr>
      <vt:lpstr>PowerPoint-Präsentation</vt:lpstr>
      <vt:lpstr>PowerPoint-Präsentation</vt:lpstr>
      <vt:lpstr>PowerPoint-Präsentation</vt:lpstr>
      <vt:lpstr>PowerPoint-Präsentation</vt:lpstr>
      <vt:lpstr>Herzlichen Dank für Ihre Aufmerksamkeit.</vt:lpstr>
    </vt:vector>
  </TitlesOfParts>
  <Company>Investitionsbank Sachsen-Anhalt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Hinweise zur Handhabung der Powerpointvorlage  (Diese Folie bitte später ausblenden oder löschen)</dc:title>
  <dc:creator>Brandt, Anna</dc:creator>
  <cp:lastModifiedBy>Eilemann, Christin</cp:lastModifiedBy>
  <cp:revision>61</cp:revision>
  <dcterms:created xsi:type="dcterms:W3CDTF">2025-08-11T08:04:53Z</dcterms:created>
  <dcterms:modified xsi:type="dcterms:W3CDTF">2025-09-05T08:59:35Z</dcterms:modified>
</cp:coreProperties>
</file>